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48"/>
  </p:notesMasterIdLst>
  <p:sldIdLst>
    <p:sldId id="256" r:id="rId2"/>
    <p:sldId id="437" r:id="rId3"/>
    <p:sldId id="436" r:id="rId4"/>
    <p:sldId id="470" r:id="rId5"/>
    <p:sldId id="308" r:id="rId6"/>
    <p:sldId id="570" r:id="rId7"/>
    <p:sldId id="556" r:id="rId8"/>
    <p:sldId id="445" r:id="rId9"/>
    <p:sldId id="540" r:id="rId10"/>
    <p:sldId id="558" r:id="rId11"/>
    <p:sldId id="568" r:id="rId12"/>
    <p:sldId id="557" r:id="rId13"/>
    <p:sldId id="561" r:id="rId14"/>
    <p:sldId id="559" r:id="rId15"/>
    <p:sldId id="309" r:id="rId16"/>
    <p:sldId id="560" r:id="rId17"/>
    <p:sldId id="569" r:id="rId18"/>
    <p:sldId id="571" r:id="rId19"/>
    <p:sldId id="478" r:id="rId20"/>
    <p:sldId id="562" r:id="rId21"/>
    <p:sldId id="567" r:id="rId22"/>
    <p:sldId id="563" r:id="rId23"/>
    <p:sldId id="564" r:id="rId24"/>
    <p:sldId id="541" r:id="rId25"/>
    <p:sldId id="477" r:id="rId26"/>
    <p:sldId id="547" r:id="rId27"/>
    <p:sldId id="293" r:id="rId28"/>
    <p:sldId id="294" r:id="rId29"/>
    <p:sldId id="296" r:id="rId30"/>
    <p:sldId id="297" r:id="rId31"/>
    <p:sldId id="298" r:id="rId32"/>
    <p:sldId id="565" r:id="rId33"/>
    <p:sldId id="480" r:id="rId34"/>
    <p:sldId id="435" r:id="rId35"/>
    <p:sldId id="566" r:id="rId36"/>
    <p:sldId id="321" r:id="rId37"/>
    <p:sldId id="553" r:id="rId38"/>
    <p:sldId id="312" r:id="rId39"/>
    <p:sldId id="310" r:id="rId40"/>
    <p:sldId id="311" r:id="rId41"/>
    <p:sldId id="552" r:id="rId42"/>
    <p:sldId id="443" r:id="rId43"/>
    <p:sldId id="415" r:id="rId44"/>
    <p:sldId id="546" r:id="rId45"/>
    <p:sldId id="549" r:id="rId46"/>
    <p:sldId id="550" r:id="rId47"/>
  </p:sldIdLst>
  <p:sldSz cx="12192000" cy="6858000"/>
  <p:notesSz cx="6858000" cy="9144000"/>
  <p:embeddedFontLst>
    <p:embeddedFont>
      <p:font typeface="Alegreya" panose="00000500000000000000" pitchFamily="2" charset="0"/>
      <p:regular r:id="rId49"/>
      <p:bold r:id="rId50"/>
      <p:italic r:id="rId51"/>
      <p:boldItalic r:id="rId52"/>
    </p:embeddedFont>
    <p:embeddedFont>
      <p:font typeface="Alegreya Sans" panose="00000500000000000000" pitchFamily="2" charset="0"/>
      <p:regular r:id="rId53"/>
      <p:bold r:id="rId54"/>
      <p:italic r:id="rId55"/>
      <p:boldItalic r:id="rId56"/>
    </p:embeddedFont>
    <p:embeddedFont>
      <p:font typeface="Alegreya Sans SC Medium" panose="00000600000000000000" pitchFamily="2" charset="0"/>
      <p:regular r:id="rId57"/>
      <p:italic r:id="rId58"/>
    </p:embeddedFont>
    <p:embeddedFont>
      <p:font typeface="Alegreya SC" panose="00000500000000000000" pitchFamily="2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97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7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DF6E63D9-57F0-4131-A30D-9572A946BAA2}"/>
    <pc:docChg chg="undo custSel addSld delSld modSld sldOrd modMainMaster">
      <pc:chgData name="" userId="495979f9a431ddb0" providerId="LiveId" clId="{DF6E63D9-57F0-4131-A30D-9572A946BAA2}" dt="2020-10-29T01:47:11.653" v="6154" actId="20577"/>
      <pc:docMkLst>
        <pc:docMk/>
      </pc:docMkLst>
      <pc:sldChg chg="modSp">
        <pc:chgData name="" userId="495979f9a431ddb0" providerId="LiveId" clId="{DF6E63D9-57F0-4131-A30D-9572A946BAA2}" dt="2020-10-28T22:58:22.428" v="64"/>
        <pc:sldMkLst>
          <pc:docMk/>
          <pc:sldMk cId="2982681381" sldId="256"/>
        </pc:sldMkLst>
        <pc:spChg chg="mod">
          <ac:chgData name="" userId="495979f9a431ddb0" providerId="LiveId" clId="{DF6E63D9-57F0-4131-A30D-9572A946BAA2}" dt="2020-10-28T22:58:22.428" v="64"/>
          <ac:spMkLst>
            <pc:docMk/>
            <pc:sldMk cId="2982681381" sldId="256"/>
            <ac:spMk id="2" creationId="{00000000-0000-0000-0000-000000000000}"/>
          </ac:spMkLst>
        </pc:spChg>
        <pc:spChg chg="mod">
          <ac:chgData name="" userId="495979f9a431ddb0" providerId="LiveId" clId="{DF6E63D9-57F0-4131-A30D-9572A946BAA2}" dt="2020-10-28T22:47:48.768" v="15" actId="20577"/>
          <ac:spMkLst>
            <pc:docMk/>
            <pc:sldMk cId="2982681381" sldId="256"/>
            <ac:spMk id="3" creationId="{00000000-0000-0000-0000-000000000000}"/>
          </ac:spMkLst>
        </pc:spChg>
        <pc:picChg chg="mod">
          <ac:chgData name="" userId="495979f9a431ddb0" providerId="LiveId" clId="{DF6E63D9-57F0-4131-A30D-9572A946BAA2}" dt="2020-10-28T22:58:22.428" v="64"/>
          <ac:picMkLst>
            <pc:docMk/>
            <pc:sldMk cId="2982681381" sldId="256"/>
            <ac:picMk id="5" creationId="{5994FC50-694D-4EA7-BA82-FAF6E21174E7}"/>
          </ac:picMkLst>
        </pc:picChg>
        <pc:picChg chg="mod">
          <ac:chgData name="" userId="495979f9a431ddb0" providerId="LiveId" clId="{DF6E63D9-57F0-4131-A30D-9572A946BAA2}" dt="2020-10-28T22:58:22.428" v="64"/>
          <ac:picMkLst>
            <pc:docMk/>
            <pc:sldMk cId="2982681381" sldId="256"/>
            <ac:picMk id="6" creationId="{00000000-0000-0000-0000-000000000000}"/>
          </ac:picMkLst>
        </pc:picChg>
      </pc:sldChg>
      <pc:sldChg chg="modSp">
        <pc:chgData name="" userId="495979f9a431ddb0" providerId="LiveId" clId="{DF6E63D9-57F0-4131-A30D-9572A946BAA2}" dt="2020-10-28T22:58:22.428" v="64"/>
        <pc:sldMkLst>
          <pc:docMk/>
          <pc:sldMk cId="1793041041" sldId="445"/>
        </pc:sldMkLst>
        <pc:spChg chg="mod">
          <ac:chgData name="" userId="495979f9a431ddb0" providerId="LiveId" clId="{DF6E63D9-57F0-4131-A30D-9572A946BAA2}" dt="2020-10-28T22:58:22.428" v="64"/>
          <ac:spMkLst>
            <pc:docMk/>
            <pc:sldMk cId="1793041041" sldId="445"/>
            <ac:spMk id="18" creationId="{3649EE39-CD79-43EC-8D97-05A1D0BEA16C}"/>
          </ac:spMkLst>
        </pc:spChg>
        <pc:picChg chg="mod">
          <ac:chgData name="" userId="495979f9a431ddb0" providerId="LiveId" clId="{DF6E63D9-57F0-4131-A30D-9572A946BAA2}" dt="2020-10-28T22:58:22.428" v="64"/>
          <ac:picMkLst>
            <pc:docMk/>
            <pc:sldMk cId="1793041041" sldId="445"/>
            <ac:picMk id="7" creationId="{7DD70D86-9988-4643-AEC4-4BFACB25A86C}"/>
          </ac:picMkLst>
        </pc:picChg>
        <pc:picChg chg="mod">
          <ac:chgData name="" userId="495979f9a431ddb0" providerId="LiveId" clId="{DF6E63D9-57F0-4131-A30D-9572A946BAA2}" dt="2020-10-28T22:58:22.428" v="64"/>
          <ac:picMkLst>
            <pc:docMk/>
            <pc:sldMk cId="1793041041" sldId="445"/>
            <ac:picMk id="9" creationId="{F91C8389-A38E-4F9F-B7DE-69FA97387D13}"/>
          </ac:picMkLst>
        </pc:picChg>
        <pc:picChg chg="mod">
          <ac:chgData name="" userId="495979f9a431ddb0" providerId="LiveId" clId="{DF6E63D9-57F0-4131-A30D-9572A946BAA2}" dt="2020-10-28T22:58:22.428" v="64"/>
          <ac:picMkLst>
            <pc:docMk/>
            <pc:sldMk cId="1793041041" sldId="445"/>
            <ac:picMk id="11" creationId="{CE8644AC-0168-42EB-84A2-15C335098073}"/>
          </ac:picMkLst>
        </pc:picChg>
        <pc:picChg chg="mod">
          <ac:chgData name="" userId="495979f9a431ddb0" providerId="LiveId" clId="{DF6E63D9-57F0-4131-A30D-9572A946BAA2}" dt="2020-10-28T22:58:22.428" v="64"/>
          <ac:picMkLst>
            <pc:docMk/>
            <pc:sldMk cId="1793041041" sldId="445"/>
            <ac:picMk id="13" creationId="{001B94B6-EAED-4793-8E73-3300915DBD46}"/>
          </ac:picMkLst>
        </pc:picChg>
        <pc:picChg chg="mod">
          <ac:chgData name="" userId="495979f9a431ddb0" providerId="LiveId" clId="{DF6E63D9-57F0-4131-A30D-9572A946BAA2}" dt="2020-10-28T22:58:22.428" v="64"/>
          <ac:picMkLst>
            <pc:docMk/>
            <pc:sldMk cId="1793041041" sldId="445"/>
            <ac:picMk id="15" creationId="{977AD126-4C3D-4891-8457-6EF8A2E708B9}"/>
          </ac:picMkLst>
        </pc:picChg>
        <pc:picChg chg="mod">
          <ac:chgData name="" userId="495979f9a431ddb0" providerId="LiveId" clId="{DF6E63D9-57F0-4131-A30D-9572A946BAA2}" dt="2020-10-28T22:58:22.428" v="64"/>
          <ac:picMkLst>
            <pc:docMk/>
            <pc:sldMk cId="1793041041" sldId="445"/>
            <ac:picMk id="17" creationId="{1B36B7A0-6604-4EA4-BA45-5342E9B91B10}"/>
          </ac:picMkLst>
        </pc:picChg>
      </pc:sldChg>
    </pc:docChg>
  </pc:docChgLst>
  <pc:docChgLst>
    <pc:chgData userId="495979f9a431ddb0" providerId="LiveId" clId="{78840B5D-C363-4DEC-A89B-96F8BE97D324}"/>
    <pc:docChg chg="undo custSel addSld delSld modSld sldOrd">
      <pc:chgData name="" userId="495979f9a431ddb0" providerId="LiveId" clId="{78840B5D-C363-4DEC-A89B-96F8BE97D324}" dt="2020-12-03T23:37:46.854" v="4568" actId="20577"/>
      <pc:docMkLst>
        <pc:docMk/>
      </pc:docMkLst>
      <pc:sldChg chg="modSp">
        <pc:chgData name="" userId="495979f9a431ddb0" providerId="LiveId" clId="{78840B5D-C363-4DEC-A89B-96F8BE97D324}" dt="2020-12-03T18:58:38.303" v="42" actId="14100"/>
        <pc:sldMkLst>
          <pc:docMk/>
          <pc:sldMk cId="2982681381" sldId="256"/>
        </pc:sldMkLst>
        <pc:spChg chg="mod">
          <ac:chgData name="" userId="495979f9a431ddb0" providerId="LiveId" clId="{78840B5D-C363-4DEC-A89B-96F8BE97D324}" dt="2020-12-03T18:58:38.303" v="42" actId="14100"/>
          <ac:spMkLst>
            <pc:docMk/>
            <pc:sldMk cId="2982681381" sldId="256"/>
            <ac:spMk id="2" creationId="{00000000-0000-0000-0000-000000000000}"/>
          </ac:spMkLst>
        </pc:spChg>
        <pc:spChg chg="mod">
          <ac:chgData name="" userId="495979f9a431ddb0" providerId="LiveId" clId="{78840B5D-C363-4DEC-A89B-96F8BE97D324}" dt="2020-12-03T18:58:29.956" v="41" actId="20577"/>
          <ac:spMkLst>
            <pc:docMk/>
            <pc:sldMk cId="2982681381" sldId="256"/>
            <ac:spMk id="3" creationId="{00000000-0000-0000-0000-000000000000}"/>
          </ac:spMkLst>
        </pc:spChg>
      </pc:sldChg>
      <pc:sldChg chg="addSp delSp modSp">
        <pc:chgData name="" userId="495979f9a431ddb0" providerId="LiveId" clId="{78840B5D-C363-4DEC-A89B-96F8BE97D324}" dt="2020-12-03T23:08:22.523" v="2760"/>
        <pc:sldMkLst>
          <pc:docMk/>
          <pc:sldMk cId="435022319" sldId="293"/>
        </pc:sldMkLst>
        <pc:spChg chg="add del mod">
          <ac:chgData name="" userId="495979f9a431ddb0" providerId="LiveId" clId="{78840B5D-C363-4DEC-A89B-96F8BE97D324}" dt="2020-12-03T23:08:22.523" v="2760"/>
          <ac:spMkLst>
            <pc:docMk/>
            <pc:sldMk cId="435022319" sldId="293"/>
            <ac:spMk id="2" creationId="{80EEEDA0-D0B7-4F32-BFD3-530275C9BE4B}"/>
          </ac:spMkLst>
        </pc:spChg>
        <pc:spChg chg="add">
          <ac:chgData name="" userId="495979f9a431ddb0" providerId="LiveId" clId="{78840B5D-C363-4DEC-A89B-96F8BE97D324}" dt="2020-12-03T23:08:15.232" v="2759"/>
          <ac:spMkLst>
            <pc:docMk/>
            <pc:sldMk cId="435022319" sldId="293"/>
            <ac:spMk id="17" creationId="{E229B9FD-A6AE-42DE-B422-5ECFA1419AD8}"/>
          </ac:spMkLst>
        </pc:spChg>
        <pc:spChg chg="add">
          <ac:chgData name="" userId="495979f9a431ddb0" providerId="LiveId" clId="{78840B5D-C363-4DEC-A89B-96F8BE97D324}" dt="2020-12-03T23:08:15.232" v="2759"/>
          <ac:spMkLst>
            <pc:docMk/>
            <pc:sldMk cId="435022319" sldId="293"/>
            <ac:spMk id="18" creationId="{D8547412-57A9-43B1-8C7F-17ABD08FF9F3}"/>
          </ac:spMkLst>
        </pc:spChg>
        <pc:spChg chg="add">
          <ac:chgData name="" userId="495979f9a431ddb0" providerId="LiveId" clId="{78840B5D-C363-4DEC-A89B-96F8BE97D324}" dt="2020-12-03T23:08:15.232" v="2759"/>
          <ac:spMkLst>
            <pc:docMk/>
            <pc:sldMk cId="435022319" sldId="293"/>
            <ac:spMk id="19" creationId="{E8EF816E-0A7D-4F6A-B758-29AE9A70C659}"/>
          </ac:spMkLst>
        </pc:spChg>
        <pc:spChg chg="add">
          <ac:chgData name="" userId="495979f9a431ddb0" providerId="LiveId" clId="{78840B5D-C363-4DEC-A89B-96F8BE97D324}" dt="2020-12-03T23:08:15.232" v="2759"/>
          <ac:spMkLst>
            <pc:docMk/>
            <pc:sldMk cId="435022319" sldId="293"/>
            <ac:spMk id="20" creationId="{70079C85-C03D-4BE4-86BD-281587EDD5BE}"/>
          </ac:spMkLst>
        </pc:spChg>
        <pc:spChg chg="add">
          <ac:chgData name="" userId="495979f9a431ddb0" providerId="LiveId" clId="{78840B5D-C363-4DEC-A89B-96F8BE97D324}" dt="2020-12-03T23:08:15.232" v="2759"/>
          <ac:spMkLst>
            <pc:docMk/>
            <pc:sldMk cId="435022319" sldId="293"/>
            <ac:spMk id="21" creationId="{753ECB86-56DE-4F4A-8890-7DD9D9A5FA78}"/>
          </ac:spMkLst>
        </pc:spChg>
        <pc:spChg chg="add">
          <ac:chgData name="" userId="495979f9a431ddb0" providerId="LiveId" clId="{78840B5D-C363-4DEC-A89B-96F8BE97D324}" dt="2020-12-03T23:08:15.232" v="2759"/>
          <ac:spMkLst>
            <pc:docMk/>
            <pc:sldMk cId="435022319" sldId="293"/>
            <ac:spMk id="22" creationId="{A1ABD283-7888-4BD4-95F2-5D872990E7CA}"/>
          </ac:spMkLst>
        </pc:spChg>
        <pc:spChg chg="add del">
          <ac:chgData name="" userId="495979f9a431ddb0" providerId="LiveId" clId="{78840B5D-C363-4DEC-A89B-96F8BE97D324}" dt="2020-12-03T23:08:13.520" v="2758"/>
          <ac:spMkLst>
            <pc:docMk/>
            <pc:sldMk cId="435022319" sldId="293"/>
            <ac:spMk id="343" creationId="{00000000-0000-0000-0000-000000000000}"/>
          </ac:spMkLst>
        </pc:spChg>
        <pc:spChg chg="add del">
          <ac:chgData name="" userId="495979f9a431ddb0" providerId="LiveId" clId="{78840B5D-C363-4DEC-A89B-96F8BE97D324}" dt="2020-12-03T23:08:13.520" v="2758"/>
          <ac:spMkLst>
            <pc:docMk/>
            <pc:sldMk cId="435022319" sldId="293"/>
            <ac:spMk id="344" creationId="{00000000-0000-0000-0000-000000000000}"/>
          </ac:spMkLst>
        </pc:spChg>
        <pc:spChg chg="add del">
          <ac:chgData name="" userId="495979f9a431ddb0" providerId="LiveId" clId="{78840B5D-C363-4DEC-A89B-96F8BE97D324}" dt="2020-12-03T23:08:13.520" v="2758"/>
          <ac:spMkLst>
            <pc:docMk/>
            <pc:sldMk cId="435022319" sldId="293"/>
            <ac:spMk id="345" creationId="{00000000-0000-0000-0000-000000000000}"/>
          </ac:spMkLst>
        </pc:spChg>
        <pc:spChg chg="add del">
          <ac:chgData name="" userId="495979f9a431ddb0" providerId="LiveId" clId="{78840B5D-C363-4DEC-A89B-96F8BE97D324}" dt="2020-12-03T23:08:13.520" v="2758"/>
          <ac:spMkLst>
            <pc:docMk/>
            <pc:sldMk cId="435022319" sldId="293"/>
            <ac:spMk id="346" creationId="{00000000-0000-0000-0000-000000000000}"/>
          </ac:spMkLst>
        </pc:spChg>
        <pc:spChg chg="add del">
          <ac:chgData name="" userId="495979f9a431ddb0" providerId="LiveId" clId="{78840B5D-C363-4DEC-A89B-96F8BE97D324}" dt="2020-12-03T23:08:13.520" v="2758"/>
          <ac:spMkLst>
            <pc:docMk/>
            <pc:sldMk cId="435022319" sldId="293"/>
            <ac:spMk id="347" creationId="{00000000-0000-0000-0000-000000000000}"/>
          </ac:spMkLst>
        </pc:spChg>
        <pc:spChg chg="add del">
          <ac:chgData name="" userId="495979f9a431ddb0" providerId="LiveId" clId="{78840B5D-C363-4DEC-A89B-96F8BE97D324}" dt="2020-12-03T23:08:13.520" v="2758"/>
          <ac:spMkLst>
            <pc:docMk/>
            <pc:sldMk cId="435022319" sldId="293"/>
            <ac:spMk id="348" creationId="{00000000-0000-0000-0000-000000000000}"/>
          </ac:spMkLst>
        </pc:spChg>
        <pc:cxnChg chg="add">
          <ac:chgData name="" userId="495979f9a431ddb0" providerId="LiveId" clId="{78840B5D-C363-4DEC-A89B-96F8BE97D324}" dt="2020-12-03T23:08:15.232" v="2759"/>
          <ac:cxnSpMkLst>
            <pc:docMk/>
            <pc:sldMk cId="435022319" sldId="293"/>
            <ac:cxnSpMk id="23" creationId="{A7EBF6ED-78F1-4E34-B185-E67B27C4DA44}"/>
          </ac:cxnSpMkLst>
        </pc:cxnChg>
        <pc:cxnChg chg="add">
          <ac:chgData name="" userId="495979f9a431ddb0" providerId="LiveId" clId="{78840B5D-C363-4DEC-A89B-96F8BE97D324}" dt="2020-12-03T23:08:15.232" v="2759"/>
          <ac:cxnSpMkLst>
            <pc:docMk/>
            <pc:sldMk cId="435022319" sldId="293"/>
            <ac:cxnSpMk id="24" creationId="{EE46E86A-4173-4093-BC8E-862084097E13}"/>
          </ac:cxnSpMkLst>
        </pc:cxnChg>
        <pc:cxnChg chg="add">
          <ac:chgData name="" userId="495979f9a431ddb0" providerId="LiveId" clId="{78840B5D-C363-4DEC-A89B-96F8BE97D324}" dt="2020-12-03T23:08:15.232" v="2759"/>
          <ac:cxnSpMkLst>
            <pc:docMk/>
            <pc:sldMk cId="435022319" sldId="293"/>
            <ac:cxnSpMk id="25" creationId="{F2529500-29FA-40FB-9BBB-67CB401EA404}"/>
          </ac:cxnSpMkLst>
        </pc:cxnChg>
        <pc:cxnChg chg="add">
          <ac:chgData name="" userId="495979f9a431ddb0" providerId="LiveId" clId="{78840B5D-C363-4DEC-A89B-96F8BE97D324}" dt="2020-12-03T23:08:15.232" v="2759"/>
          <ac:cxnSpMkLst>
            <pc:docMk/>
            <pc:sldMk cId="435022319" sldId="293"/>
            <ac:cxnSpMk id="26" creationId="{7A70730B-8DEC-4D04-9CC3-C511205D31A0}"/>
          </ac:cxnSpMkLst>
        </pc:cxnChg>
        <pc:cxnChg chg="add">
          <ac:chgData name="" userId="495979f9a431ddb0" providerId="LiveId" clId="{78840B5D-C363-4DEC-A89B-96F8BE97D324}" dt="2020-12-03T23:08:15.232" v="2759"/>
          <ac:cxnSpMkLst>
            <pc:docMk/>
            <pc:sldMk cId="435022319" sldId="293"/>
            <ac:cxnSpMk id="27" creationId="{3C8D4DDA-1531-4BF7-B310-56D4477CD566}"/>
          </ac:cxnSpMkLst>
        </pc:cxnChg>
        <pc:cxnChg chg="add">
          <ac:chgData name="" userId="495979f9a431ddb0" providerId="LiveId" clId="{78840B5D-C363-4DEC-A89B-96F8BE97D324}" dt="2020-12-03T23:08:15.232" v="2759"/>
          <ac:cxnSpMkLst>
            <pc:docMk/>
            <pc:sldMk cId="435022319" sldId="293"/>
            <ac:cxnSpMk id="28" creationId="{E7BDAD00-5B94-4E7C-B83B-61D202EB959B}"/>
          </ac:cxnSpMkLst>
        </pc:cxnChg>
        <pc:cxnChg chg="add">
          <ac:chgData name="" userId="495979f9a431ddb0" providerId="LiveId" clId="{78840B5D-C363-4DEC-A89B-96F8BE97D324}" dt="2020-12-03T23:08:15.232" v="2759"/>
          <ac:cxnSpMkLst>
            <pc:docMk/>
            <pc:sldMk cId="435022319" sldId="293"/>
            <ac:cxnSpMk id="29" creationId="{5B26DC27-E6B9-4063-8143-DCD9733AD545}"/>
          </ac:cxnSpMkLst>
        </pc:cxnChg>
        <pc:cxnChg chg="add del">
          <ac:chgData name="" userId="495979f9a431ddb0" providerId="LiveId" clId="{78840B5D-C363-4DEC-A89B-96F8BE97D324}" dt="2020-12-03T23:08:13.520" v="2758"/>
          <ac:cxnSpMkLst>
            <pc:docMk/>
            <pc:sldMk cId="435022319" sldId="293"/>
            <ac:cxnSpMk id="349" creationId="{00000000-0000-0000-0000-000000000000}"/>
          </ac:cxnSpMkLst>
        </pc:cxnChg>
        <pc:cxnChg chg="add del">
          <ac:chgData name="" userId="495979f9a431ddb0" providerId="LiveId" clId="{78840B5D-C363-4DEC-A89B-96F8BE97D324}" dt="2020-12-03T23:08:13.520" v="2758"/>
          <ac:cxnSpMkLst>
            <pc:docMk/>
            <pc:sldMk cId="435022319" sldId="293"/>
            <ac:cxnSpMk id="350" creationId="{00000000-0000-0000-0000-000000000000}"/>
          </ac:cxnSpMkLst>
        </pc:cxnChg>
        <pc:cxnChg chg="add del">
          <ac:chgData name="" userId="495979f9a431ddb0" providerId="LiveId" clId="{78840B5D-C363-4DEC-A89B-96F8BE97D324}" dt="2020-12-03T23:08:13.520" v="2758"/>
          <ac:cxnSpMkLst>
            <pc:docMk/>
            <pc:sldMk cId="435022319" sldId="293"/>
            <ac:cxnSpMk id="351" creationId="{00000000-0000-0000-0000-000000000000}"/>
          </ac:cxnSpMkLst>
        </pc:cxnChg>
        <pc:cxnChg chg="add del">
          <ac:chgData name="" userId="495979f9a431ddb0" providerId="LiveId" clId="{78840B5D-C363-4DEC-A89B-96F8BE97D324}" dt="2020-12-03T23:08:13.520" v="2758"/>
          <ac:cxnSpMkLst>
            <pc:docMk/>
            <pc:sldMk cId="435022319" sldId="293"/>
            <ac:cxnSpMk id="352" creationId="{00000000-0000-0000-0000-000000000000}"/>
          </ac:cxnSpMkLst>
        </pc:cxnChg>
        <pc:cxnChg chg="add del">
          <ac:chgData name="" userId="495979f9a431ddb0" providerId="LiveId" clId="{78840B5D-C363-4DEC-A89B-96F8BE97D324}" dt="2020-12-03T23:08:13.520" v="2758"/>
          <ac:cxnSpMkLst>
            <pc:docMk/>
            <pc:sldMk cId="435022319" sldId="293"/>
            <ac:cxnSpMk id="353" creationId="{00000000-0000-0000-0000-000000000000}"/>
          </ac:cxnSpMkLst>
        </pc:cxnChg>
        <pc:cxnChg chg="add del">
          <ac:chgData name="" userId="495979f9a431ddb0" providerId="LiveId" clId="{78840B5D-C363-4DEC-A89B-96F8BE97D324}" dt="2020-12-03T23:08:13.520" v="2758"/>
          <ac:cxnSpMkLst>
            <pc:docMk/>
            <pc:sldMk cId="435022319" sldId="293"/>
            <ac:cxnSpMk id="354" creationId="{00000000-0000-0000-0000-000000000000}"/>
          </ac:cxnSpMkLst>
        </pc:cxnChg>
        <pc:cxnChg chg="add del">
          <ac:chgData name="" userId="495979f9a431ddb0" providerId="LiveId" clId="{78840B5D-C363-4DEC-A89B-96F8BE97D324}" dt="2020-12-03T23:08:13.520" v="2758"/>
          <ac:cxnSpMkLst>
            <pc:docMk/>
            <pc:sldMk cId="435022319" sldId="293"/>
            <ac:cxnSpMk id="355" creationId="{00000000-0000-0000-0000-000000000000}"/>
          </ac:cxnSpMkLst>
        </pc:cxnChg>
      </pc:sldChg>
      <pc:sldChg chg="modSp del">
        <pc:chgData name="" userId="495979f9a431ddb0" providerId="LiveId" clId="{78840B5D-C363-4DEC-A89B-96F8BE97D324}" dt="2020-12-03T22:58:50.668" v="2142" actId="2696"/>
        <pc:sldMkLst>
          <pc:docMk/>
          <pc:sldMk cId="2480024761" sldId="295"/>
        </pc:sldMkLst>
        <pc:spChg chg="mod">
          <ac:chgData name="" userId="495979f9a431ddb0" providerId="LiveId" clId="{78840B5D-C363-4DEC-A89B-96F8BE97D324}" dt="2020-12-03T22:37:52.482" v="1395"/>
          <ac:spMkLst>
            <pc:docMk/>
            <pc:sldMk cId="2480024761" sldId="295"/>
            <ac:spMk id="367" creationId="{00000000-0000-0000-0000-000000000000}"/>
          </ac:spMkLst>
        </pc:spChg>
      </pc:sldChg>
      <pc:sldChg chg="add del">
        <pc:chgData name="" userId="495979f9a431ddb0" providerId="LiveId" clId="{78840B5D-C363-4DEC-A89B-96F8BE97D324}" dt="2020-12-03T22:33:47.841" v="1239" actId="2696"/>
        <pc:sldMkLst>
          <pc:docMk/>
          <pc:sldMk cId="529137077" sldId="308"/>
        </pc:sldMkLst>
      </pc:sldChg>
      <pc:sldChg chg="add del">
        <pc:chgData name="" userId="495979f9a431ddb0" providerId="LiveId" clId="{78840B5D-C363-4DEC-A89B-96F8BE97D324}" dt="2020-12-03T22:33:55.525" v="1244" actId="2696"/>
        <pc:sldMkLst>
          <pc:docMk/>
          <pc:sldMk cId="600044907" sldId="308"/>
        </pc:sldMkLst>
      </pc:sldChg>
      <pc:sldChg chg="add del">
        <pc:chgData name="" userId="495979f9a431ddb0" providerId="LiveId" clId="{78840B5D-C363-4DEC-A89B-96F8BE97D324}" dt="2020-12-03T22:33:49.854" v="1242"/>
        <pc:sldMkLst>
          <pc:docMk/>
          <pc:sldMk cId="3045706335" sldId="308"/>
        </pc:sldMkLst>
      </pc:sldChg>
      <pc:sldChg chg="add">
        <pc:chgData name="" userId="495979f9a431ddb0" providerId="LiveId" clId="{78840B5D-C363-4DEC-A89B-96F8BE97D324}" dt="2020-12-03T22:33:57.507" v="1246"/>
        <pc:sldMkLst>
          <pc:docMk/>
          <pc:sldMk cId="4103346919" sldId="308"/>
        </pc:sldMkLst>
      </pc:sldChg>
      <pc:sldChg chg="add del">
        <pc:chgData name="" userId="495979f9a431ddb0" providerId="LiveId" clId="{78840B5D-C363-4DEC-A89B-96F8BE97D324}" dt="2020-12-03T22:32:08.816" v="1224" actId="2696"/>
        <pc:sldMkLst>
          <pc:docMk/>
          <pc:sldMk cId="2092685369" sldId="309"/>
        </pc:sldMkLst>
      </pc:sldChg>
      <pc:sldChg chg="add">
        <pc:chgData name="" userId="495979f9a431ddb0" providerId="LiveId" clId="{78840B5D-C363-4DEC-A89B-96F8BE97D324}" dt="2020-12-03T22:32:16.643" v="1225"/>
        <pc:sldMkLst>
          <pc:docMk/>
          <pc:sldMk cId="2581696487" sldId="309"/>
        </pc:sldMkLst>
      </pc:sldChg>
      <pc:sldChg chg="add del">
        <pc:chgData name="" userId="495979f9a431ddb0" providerId="LiveId" clId="{78840B5D-C363-4DEC-A89B-96F8BE97D324}" dt="2020-12-03T22:33:49.854" v="1242"/>
        <pc:sldMkLst>
          <pc:docMk/>
          <pc:sldMk cId="70345700" sldId="310"/>
        </pc:sldMkLst>
      </pc:sldChg>
      <pc:sldChg chg="add del">
        <pc:chgData name="" userId="495979f9a431ddb0" providerId="LiveId" clId="{78840B5D-C363-4DEC-A89B-96F8BE97D324}" dt="2020-12-03T22:33:55.530" v="1245" actId="2696"/>
        <pc:sldMkLst>
          <pc:docMk/>
          <pc:sldMk cId="232537964" sldId="310"/>
        </pc:sldMkLst>
      </pc:sldChg>
      <pc:sldChg chg="add del">
        <pc:chgData name="" userId="495979f9a431ddb0" providerId="LiveId" clId="{78840B5D-C363-4DEC-A89B-96F8BE97D324}" dt="2020-12-03T22:34:21.363" v="1248" actId="2696"/>
        <pc:sldMkLst>
          <pc:docMk/>
          <pc:sldMk cId="3506710344" sldId="310"/>
        </pc:sldMkLst>
      </pc:sldChg>
      <pc:sldChg chg="add del">
        <pc:chgData name="" userId="495979f9a431ddb0" providerId="LiveId" clId="{78840B5D-C363-4DEC-A89B-96F8BE97D324}" dt="2020-12-03T22:33:47.848" v="1240" actId="2696"/>
        <pc:sldMkLst>
          <pc:docMk/>
          <pc:sldMk cId="3726071084" sldId="310"/>
        </pc:sldMkLst>
      </pc:sldChg>
      <pc:sldChg chg="add">
        <pc:chgData name="" userId="495979f9a431ddb0" providerId="LiveId" clId="{78840B5D-C363-4DEC-A89B-96F8BE97D324}" dt="2020-12-03T22:34:26.454" v="1249"/>
        <pc:sldMkLst>
          <pc:docMk/>
          <pc:sldMk cId="4181620062" sldId="310"/>
        </pc:sldMkLst>
      </pc:sldChg>
      <pc:sldChg chg="modSp add del ord">
        <pc:chgData name="" userId="495979f9a431ddb0" providerId="LiveId" clId="{78840B5D-C363-4DEC-A89B-96F8BE97D324}" dt="2020-12-03T22:34:47.687" v="1252" actId="1076"/>
        <pc:sldMkLst>
          <pc:docMk/>
          <pc:sldMk cId="3904933434" sldId="311"/>
        </pc:sldMkLst>
        <pc:picChg chg="mod">
          <ac:chgData name="" userId="495979f9a431ddb0" providerId="LiveId" clId="{78840B5D-C363-4DEC-A89B-96F8BE97D324}" dt="2020-12-03T22:34:42.467" v="1251" actId="1076"/>
          <ac:picMkLst>
            <pc:docMk/>
            <pc:sldMk cId="3904933434" sldId="311"/>
            <ac:picMk id="5" creationId="{FF69DEB9-D4C7-49B2-91B2-20F9BF96CAD2}"/>
          </ac:picMkLst>
        </pc:picChg>
        <pc:picChg chg="mod">
          <ac:chgData name="" userId="495979f9a431ddb0" providerId="LiveId" clId="{78840B5D-C363-4DEC-A89B-96F8BE97D324}" dt="2020-12-03T22:34:47.687" v="1252" actId="1076"/>
          <ac:picMkLst>
            <pc:docMk/>
            <pc:sldMk cId="3904933434" sldId="311"/>
            <ac:picMk id="7" creationId="{DE4DC57F-D476-4ED5-83EB-DBB6CA9EF106}"/>
          </ac:picMkLst>
        </pc:picChg>
      </pc:sldChg>
      <pc:sldChg chg="add">
        <pc:chgData name="" userId="495979f9a431ddb0" providerId="LiveId" clId="{78840B5D-C363-4DEC-A89B-96F8BE97D324}" dt="2020-12-03T22:32:35.870" v="1227"/>
        <pc:sldMkLst>
          <pc:docMk/>
          <pc:sldMk cId="2315303910" sldId="312"/>
        </pc:sldMkLst>
      </pc:sldChg>
      <pc:sldChg chg="add del">
        <pc:chgData name="" userId="495979f9a431ddb0" providerId="LiveId" clId="{78840B5D-C363-4DEC-A89B-96F8BE97D324}" dt="2020-12-03T22:31:50.279" v="1221" actId="2696"/>
        <pc:sldMkLst>
          <pc:docMk/>
          <pc:sldMk cId="566445740" sldId="313"/>
        </pc:sldMkLst>
      </pc:sldChg>
      <pc:sldChg chg="modSp">
        <pc:chgData name="" userId="495979f9a431ddb0" providerId="LiveId" clId="{78840B5D-C363-4DEC-A89B-96F8BE97D324}" dt="2020-12-03T23:37:46.854" v="4568" actId="20577"/>
        <pc:sldMkLst>
          <pc:docMk/>
          <pc:sldMk cId="3978977034" sldId="321"/>
        </pc:sldMkLst>
        <pc:spChg chg="mod">
          <ac:chgData name="" userId="495979f9a431ddb0" providerId="LiveId" clId="{78840B5D-C363-4DEC-A89B-96F8BE97D324}" dt="2020-12-03T23:37:46.854" v="4568" actId="20577"/>
          <ac:spMkLst>
            <pc:docMk/>
            <pc:sldMk cId="3978977034" sldId="321"/>
            <ac:spMk id="624" creationId="{00000000-0000-0000-0000-000000000000}"/>
          </ac:spMkLst>
        </pc:spChg>
      </pc:sldChg>
      <pc:sldChg chg="del">
        <pc:chgData name="" userId="495979f9a431ddb0" providerId="LiveId" clId="{78840B5D-C363-4DEC-A89B-96F8BE97D324}" dt="2020-12-03T22:33:00.357" v="1236" actId="2696"/>
        <pc:sldMkLst>
          <pc:docMk/>
          <pc:sldMk cId="47794583" sldId="322"/>
        </pc:sldMkLst>
      </pc:sldChg>
      <pc:sldChg chg="del">
        <pc:chgData name="" userId="495979f9a431ddb0" providerId="LiveId" clId="{78840B5D-C363-4DEC-A89B-96F8BE97D324}" dt="2020-12-03T22:32:57.518" v="1235" actId="2696"/>
        <pc:sldMkLst>
          <pc:docMk/>
          <pc:sldMk cId="0" sldId="336"/>
        </pc:sldMkLst>
      </pc:sldChg>
      <pc:sldChg chg="del">
        <pc:chgData name="" userId="495979f9a431ddb0" providerId="LiveId" clId="{78840B5D-C363-4DEC-A89B-96F8BE97D324}" dt="2020-12-03T22:32:54.178" v="1234" actId="2696"/>
        <pc:sldMkLst>
          <pc:docMk/>
          <pc:sldMk cId="0" sldId="337"/>
        </pc:sldMkLst>
      </pc:sldChg>
      <pc:sldChg chg="modSp add">
        <pc:chgData name="" userId="495979f9a431ddb0" providerId="LiveId" clId="{78840B5D-C363-4DEC-A89B-96F8BE97D324}" dt="2020-12-03T22:30:40.420" v="1214" actId="14100"/>
        <pc:sldMkLst>
          <pc:docMk/>
          <pc:sldMk cId="413986531" sldId="415"/>
        </pc:sldMkLst>
        <pc:spChg chg="mod">
          <ac:chgData name="" userId="495979f9a431ddb0" providerId="LiveId" clId="{78840B5D-C363-4DEC-A89B-96F8BE97D324}" dt="2020-12-03T22:30:34.153" v="1212" actId="14100"/>
          <ac:spMkLst>
            <pc:docMk/>
            <pc:sldMk cId="413986531" sldId="415"/>
            <ac:spMk id="3" creationId="{00000000-0000-0000-0000-000000000000}"/>
          </ac:spMkLst>
        </pc:spChg>
        <pc:picChg chg="mod">
          <ac:chgData name="" userId="495979f9a431ddb0" providerId="LiveId" clId="{78840B5D-C363-4DEC-A89B-96F8BE97D324}" dt="2020-12-03T22:30:40.420" v="1214" actId="14100"/>
          <ac:picMkLst>
            <pc:docMk/>
            <pc:sldMk cId="413986531" sldId="415"/>
            <ac:picMk id="2050" creationId="{00000000-0000-0000-0000-000000000000}"/>
          </ac:picMkLst>
        </pc:picChg>
      </pc:sldChg>
      <pc:sldChg chg="modSp add">
        <pc:chgData name="" userId="495979f9a431ddb0" providerId="LiveId" clId="{78840B5D-C363-4DEC-A89B-96F8BE97D324}" dt="2020-12-03T23:01:13.661" v="2427" actId="20577"/>
        <pc:sldMkLst>
          <pc:docMk/>
          <pc:sldMk cId="1532263690" sldId="435"/>
        </pc:sldMkLst>
        <pc:spChg chg="mod">
          <ac:chgData name="" userId="495979f9a431ddb0" providerId="LiveId" clId="{78840B5D-C363-4DEC-A89B-96F8BE97D324}" dt="2020-12-03T23:01:13.661" v="2427" actId="20577"/>
          <ac:spMkLst>
            <pc:docMk/>
            <pc:sldMk cId="1532263690" sldId="435"/>
            <ac:spMk id="3" creationId="{00000000-0000-0000-0000-000000000000}"/>
          </ac:spMkLst>
        </pc:spChg>
      </pc:sldChg>
      <pc:sldChg chg="add ord">
        <pc:chgData name="" userId="495979f9a431ddb0" providerId="LiveId" clId="{78840B5D-C363-4DEC-A89B-96F8BE97D324}" dt="2020-12-03T22:34:01.676" v="1247"/>
        <pc:sldMkLst>
          <pc:docMk/>
          <pc:sldMk cId="2233113090" sldId="436"/>
        </pc:sldMkLst>
      </pc:sldChg>
      <pc:sldChg chg="modSp add">
        <pc:chgData name="" userId="495979f9a431ddb0" providerId="LiveId" clId="{78840B5D-C363-4DEC-A89B-96F8BE97D324}" dt="2020-12-03T19:24:05.061" v="67" actId="20577"/>
        <pc:sldMkLst>
          <pc:docMk/>
          <pc:sldMk cId="3371815829" sldId="437"/>
        </pc:sldMkLst>
        <pc:spChg chg="mod">
          <ac:chgData name="" userId="495979f9a431ddb0" providerId="LiveId" clId="{78840B5D-C363-4DEC-A89B-96F8BE97D324}" dt="2020-12-03T19:24:05.061" v="67" actId="20577"/>
          <ac:spMkLst>
            <pc:docMk/>
            <pc:sldMk cId="3371815829" sldId="437"/>
            <ac:spMk id="2" creationId="{00000000-0000-0000-0000-000000000000}"/>
          </ac:spMkLst>
        </pc:spChg>
      </pc:sldChg>
      <pc:sldChg chg="modSp add ord">
        <pc:chgData name="" userId="495979f9a431ddb0" providerId="LiveId" clId="{78840B5D-C363-4DEC-A89B-96F8BE97D324}" dt="2020-12-03T23:21:43.032" v="4186" actId="20577"/>
        <pc:sldMkLst>
          <pc:docMk/>
          <pc:sldMk cId="2361834771" sldId="443"/>
        </pc:sldMkLst>
        <pc:spChg chg="mod">
          <ac:chgData name="" userId="495979f9a431ddb0" providerId="LiveId" clId="{78840B5D-C363-4DEC-A89B-96F8BE97D324}" dt="2020-12-03T23:21:43.032" v="4186" actId="20577"/>
          <ac:spMkLst>
            <pc:docMk/>
            <pc:sldMk cId="2361834771" sldId="443"/>
            <ac:spMk id="3" creationId="{00000000-0000-0000-0000-000000000000}"/>
          </ac:spMkLst>
        </pc:spChg>
      </pc:sldChg>
      <pc:sldChg chg="add del">
        <pc:chgData name="" userId="495979f9a431ddb0" providerId="LiveId" clId="{78840B5D-C363-4DEC-A89B-96F8BE97D324}" dt="2020-12-03T22:30:47.587" v="1216" actId="2696"/>
        <pc:sldMkLst>
          <pc:docMk/>
          <pc:sldMk cId="934628093" sldId="444"/>
        </pc:sldMkLst>
      </pc:sldChg>
      <pc:sldChg chg="modSp ord">
        <pc:chgData name="" userId="495979f9a431ddb0" providerId="LiveId" clId="{78840B5D-C363-4DEC-A89B-96F8BE97D324}" dt="2020-12-03T21:09:23.457" v="308" actId="20577"/>
        <pc:sldMkLst>
          <pc:docMk/>
          <pc:sldMk cId="1793041041" sldId="445"/>
        </pc:sldMkLst>
        <pc:spChg chg="mod">
          <ac:chgData name="" userId="495979f9a431ddb0" providerId="LiveId" clId="{78840B5D-C363-4DEC-A89B-96F8BE97D324}" dt="2020-12-03T21:09:23.457" v="308" actId="20577"/>
          <ac:spMkLst>
            <pc:docMk/>
            <pc:sldMk cId="1793041041" sldId="445"/>
            <ac:spMk id="2" creationId="{00000000-0000-0000-0000-000000000000}"/>
          </ac:spMkLst>
        </pc:spChg>
      </pc:sldChg>
      <pc:sldChg chg="add del">
        <pc:chgData name="" userId="495979f9a431ddb0" providerId="LiveId" clId="{78840B5D-C363-4DEC-A89B-96F8BE97D324}" dt="2020-12-03T21:15:00.551" v="523" actId="2696"/>
        <pc:sldMkLst>
          <pc:docMk/>
          <pc:sldMk cId="2471962433" sldId="448"/>
        </pc:sldMkLst>
      </pc:sldChg>
      <pc:sldChg chg="ord modAnim">
        <pc:chgData name="" userId="495979f9a431ddb0" providerId="LiveId" clId="{78840B5D-C363-4DEC-A89B-96F8BE97D324}" dt="2020-12-03T20:46:30.251" v="68"/>
        <pc:sldMkLst>
          <pc:docMk/>
          <pc:sldMk cId="2741618988" sldId="470"/>
        </pc:sldMkLst>
      </pc:sldChg>
      <pc:sldChg chg="add ord">
        <pc:chgData name="" userId="495979f9a431ddb0" providerId="LiveId" clId="{78840B5D-C363-4DEC-A89B-96F8BE97D324}" dt="2020-12-03T22:41:56.600" v="1670"/>
        <pc:sldMkLst>
          <pc:docMk/>
          <pc:sldMk cId="540321633" sldId="478"/>
        </pc:sldMkLst>
      </pc:sldChg>
      <pc:sldChg chg="del">
        <pc:chgData name="" userId="495979f9a431ddb0" providerId="LiveId" clId="{78840B5D-C363-4DEC-A89B-96F8BE97D324}" dt="2020-12-03T21:12:57.145" v="346" actId="2696"/>
        <pc:sldMkLst>
          <pc:docMk/>
          <pc:sldMk cId="734169923" sldId="478"/>
        </pc:sldMkLst>
      </pc:sldChg>
      <pc:sldChg chg="modSp add del">
        <pc:chgData name="" userId="495979f9a431ddb0" providerId="LiveId" clId="{78840B5D-C363-4DEC-A89B-96F8BE97D324}" dt="2020-12-03T22:35:24.859" v="1253" actId="2696"/>
        <pc:sldMkLst>
          <pc:docMk/>
          <pc:sldMk cId="3417596683" sldId="478"/>
        </pc:sldMkLst>
        <pc:spChg chg="mod">
          <ac:chgData name="" userId="495979f9a431ddb0" providerId="LiveId" clId="{78840B5D-C363-4DEC-A89B-96F8BE97D324}" dt="2020-12-03T21:13:09.887" v="373" actId="20577"/>
          <ac:spMkLst>
            <pc:docMk/>
            <pc:sldMk cId="3417596683" sldId="478"/>
            <ac:spMk id="2" creationId="{1B1A64DC-14AD-42DC-BC05-587BCEF48CB8}"/>
          </ac:spMkLst>
        </pc:spChg>
        <pc:spChg chg="mod">
          <ac:chgData name="" userId="495979f9a431ddb0" providerId="LiveId" clId="{78840B5D-C363-4DEC-A89B-96F8BE97D324}" dt="2020-12-03T21:14:04.068" v="439" actId="20577"/>
          <ac:spMkLst>
            <pc:docMk/>
            <pc:sldMk cId="3417596683" sldId="478"/>
            <ac:spMk id="6" creationId="{E3EF491F-0AC5-4374-8174-63C843068512}"/>
          </ac:spMkLst>
        </pc:spChg>
      </pc:sldChg>
      <pc:sldChg chg="add">
        <pc:chgData name="" userId="495979f9a431ddb0" providerId="LiveId" clId="{78840B5D-C363-4DEC-A89B-96F8BE97D324}" dt="2020-12-03T22:59:25.590" v="2144"/>
        <pc:sldMkLst>
          <pc:docMk/>
          <pc:sldMk cId="396579636" sldId="480"/>
        </pc:sldMkLst>
      </pc:sldChg>
      <pc:sldChg chg="del">
        <pc:chgData name="" userId="495979f9a431ddb0" providerId="LiveId" clId="{78840B5D-C363-4DEC-A89B-96F8BE97D324}" dt="2020-12-03T22:58:57.500" v="2143" actId="2696"/>
        <pc:sldMkLst>
          <pc:docMk/>
          <pc:sldMk cId="3210544492" sldId="480"/>
        </pc:sldMkLst>
      </pc:sldChg>
      <pc:sldChg chg="del">
        <pc:chgData name="" userId="495979f9a431ddb0" providerId="LiveId" clId="{78840B5D-C363-4DEC-A89B-96F8BE97D324}" dt="2020-12-03T22:32:49.195" v="1232" actId="2696"/>
        <pc:sldMkLst>
          <pc:docMk/>
          <pc:sldMk cId="2820393906" sldId="530"/>
        </pc:sldMkLst>
      </pc:sldChg>
      <pc:sldChg chg="del">
        <pc:chgData name="" userId="495979f9a431ddb0" providerId="LiveId" clId="{78840B5D-C363-4DEC-A89B-96F8BE97D324}" dt="2020-12-03T22:32:49.241" v="1233" actId="2696"/>
        <pc:sldMkLst>
          <pc:docMk/>
          <pc:sldMk cId="3120749316" sldId="531"/>
        </pc:sldMkLst>
      </pc:sldChg>
      <pc:sldChg chg="del">
        <pc:chgData name="" userId="495979f9a431ddb0" providerId="LiveId" clId="{78840B5D-C363-4DEC-A89B-96F8BE97D324}" dt="2020-12-03T22:32:49.193" v="1231" actId="2696"/>
        <pc:sldMkLst>
          <pc:docMk/>
          <pc:sldMk cId="1781167589" sldId="532"/>
        </pc:sldMkLst>
      </pc:sldChg>
      <pc:sldChg chg="del">
        <pc:chgData name="" userId="495979f9a431ddb0" providerId="LiveId" clId="{78840B5D-C363-4DEC-A89B-96F8BE97D324}" dt="2020-12-03T22:32:43.059" v="1228" actId="2696"/>
        <pc:sldMkLst>
          <pc:docMk/>
          <pc:sldMk cId="722817305" sldId="533"/>
        </pc:sldMkLst>
      </pc:sldChg>
      <pc:sldChg chg="del">
        <pc:chgData name="" userId="495979f9a431ddb0" providerId="LiveId" clId="{78840B5D-C363-4DEC-A89B-96F8BE97D324}" dt="2020-12-03T19:23:05.780" v="43" actId="2696"/>
        <pc:sldMkLst>
          <pc:docMk/>
          <pc:sldMk cId="3742311994" sldId="537"/>
        </pc:sldMkLst>
      </pc:sldChg>
      <pc:sldChg chg="del">
        <pc:chgData name="" userId="495979f9a431ddb0" providerId="LiveId" clId="{78840B5D-C363-4DEC-A89B-96F8BE97D324}" dt="2020-12-03T19:23:06.477" v="44" actId="2696"/>
        <pc:sldMkLst>
          <pc:docMk/>
          <pc:sldMk cId="2021368155" sldId="538"/>
        </pc:sldMkLst>
      </pc:sldChg>
      <pc:sldChg chg="del">
        <pc:chgData name="" userId="495979f9a431ddb0" providerId="LiveId" clId="{78840B5D-C363-4DEC-A89B-96F8BE97D324}" dt="2020-12-03T19:23:08.219" v="45" actId="2696"/>
        <pc:sldMkLst>
          <pc:docMk/>
          <pc:sldMk cId="748744705" sldId="539"/>
        </pc:sldMkLst>
      </pc:sldChg>
      <pc:sldChg chg="modSp ord">
        <pc:chgData name="" userId="495979f9a431ddb0" providerId="LiveId" clId="{78840B5D-C363-4DEC-A89B-96F8BE97D324}" dt="2020-12-03T21:14:14.458" v="440"/>
        <pc:sldMkLst>
          <pc:docMk/>
          <pc:sldMk cId="4197956628" sldId="540"/>
        </pc:sldMkLst>
        <pc:spChg chg="mod">
          <ac:chgData name="" userId="495979f9a431ddb0" providerId="LiveId" clId="{78840B5D-C363-4DEC-A89B-96F8BE97D324}" dt="2020-12-03T20:59:15.335" v="202" actId="6549"/>
          <ac:spMkLst>
            <pc:docMk/>
            <pc:sldMk cId="4197956628" sldId="540"/>
            <ac:spMk id="3" creationId="{236DE3D4-120B-4B14-A59D-E8FBD2DB5207}"/>
          </ac:spMkLst>
        </pc:spChg>
        <pc:spChg chg="mod">
          <ac:chgData name="" userId="495979f9a431ddb0" providerId="LiveId" clId="{78840B5D-C363-4DEC-A89B-96F8BE97D324}" dt="2020-12-03T20:59:39.770" v="281" actId="20577"/>
          <ac:spMkLst>
            <pc:docMk/>
            <pc:sldMk cId="4197956628" sldId="540"/>
            <ac:spMk id="4" creationId="{AC7C84A4-F3EF-44B1-B1E9-3413E17C5426}"/>
          </ac:spMkLst>
        </pc:spChg>
      </pc:sldChg>
      <pc:sldChg chg="modSp">
        <pc:chgData name="" userId="495979f9a431ddb0" providerId="LiveId" clId="{78840B5D-C363-4DEC-A89B-96F8BE97D324}" dt="2020-12-03T22:58:13.688" v="2137" actId="6549"/>
        <pc:sldMkLst>
          <pc:docMk/>
          <pc:sldMk cId="3834897761" sldId="541"/>
        </pc:sldMkLst>
        <pc:spChg chg="mod">
          <ac:chgData name="" userId="495979f9a431ddb0" providerId="LiveId" clId="{78840B5D-C363-4DEC-A89B-96F8BE97D324}" dt="2020-12-03T22:58:08.499" v="2136" actId="20577"/>
          <ac:spMkLst>
            <pc:docMk/>
            <pc:sldMk cId="3834897761" sldId="541"/>
            <ac:spMk id="6" creationId="{A810C955-60AD-4873-9E60-B709A67D2CBE}"/>
          </ac:spMkLst>
        </pc:spChg>
        <pc:spChg chg="mod">
          <ac:chgData name="" userId="495979f9a431ddb0" providerId="LiveId" clId="{78840B5D-C363-4DEC-A89B-96F8BE97D324}" dt="2020-12-03T22:58:13.688" v="2137" actId="6549"/>
          <ac:spMkLst>
            <pc:docMk/>
            <pc:sldMk cId="3834897761" sldId="541"/>
            <ac:spMk id="8" creationId="{404F5A4C-A4D9-4681-A96F-E8B2BCCBCF0C}"/>
          </ac:spMkLst>
        </pc:spChg>
      </pc:sldChg>
      <pc:sldChg chg="del">
        <pc:chgData name="" userId="495979f9a431ddb0" providerId="LiveId" clId="{78840B5D-C363-4DEC-A89B-96F8BE97D324}" dt="2020-12-03T19:23:16.445" v="46" actId="2696"/>
        <pc:sldMkLst>
          <pc:docMk/>
          <pc:sldMk cId="371309988" sldId="542"/>
        </pc:sldMkLst>
      </pc:sldChg>
      <pc:sldChg chg="del">
        <pc:chgData name="" userId="495979f9a431ddb0" providerId="LiveId" clId="{78840B5D-C363-4DEC-A89B-96F8BE97D324}" dt="2020-12-03T22:58:28.798" v="2138" actId="2696"/>
        <pc:sldMkLst>
          <pc:docMk/>
          <pc:sldMk cId="817919294" sldId="543"/>
        </pc:sldMkLst>
      </pc:sldChg>
      <pc:sldChg chg="del">
        <pc:chgData name="" userId="495979f9a431ddb0" providerId="LiveId" clId="{78840B5D-C363-4DEC-A89B-96F8BE97D324}" dt="2020-12-03T22:58:35.356" v="2139" actId="2696"/>
        <pc:sldMkLst>
          <pc:docMk/>
          <pc:sldMk cId="3237101986" sldId="544"/>
        </pc:sldMkLst>
      </pc:sldChg>
      <pc:sldChg chg="del">
        <pc:chgData name="" userId="495979f9a431ddb0" providerId="LiveId" clId="{78840B5D-C363-4DEC-A89B-96F8BE97D324}" dt="2020-12-03T22:58:36.343" v="2140" actId="2696"/>
        <pc:sldMkLst>
          <pc:docMk/>
          <pc:sldMk cId="2637731406" sldId="545"/>
        </pc:sldMkLst>
      </pc:sldChg>
      <pc:sldChg chg="del">
        <pc:chgData name="" userId="495979f9a431ddb0" providerId="LiveId" clId="{78840B5D-C363-4DEC-A89B-96F8BE97D324}" dt="2020-12-03T22:58:43.601" v="2141" actId="2696"/>
        <pc:sldMkLst>
          <pc:docMk/>
          <pc:sldMk cId="568616601" sldId="548"/>
        </pc:sldMkLst>
      </pc:sldChg>
      <pc:sldChg chg="del">
        <pc:chgData name="" userId="495979f9a431ddb0" providerId="LiveId" clId="{78840B5D-C363-4DEC-A89B-96F8BE97D324}" dt="2020-12-03T23:37:42.149" v="4560" actId="2696"/>
        <pc:sldMkLst>
          <pc:docMk/>
          <pc:sldMk cId="2976927019" sldId="554"/>
        </pc:sldMkLst>
      </pc:sldChg>
      <pc:sldChg chg="del">
        <pc:chgData name="" userId="495979f9a431ddb0" providerId="LiveId" clId="{78840B5D-C363-4DEC-A89B-96F8BE97D324}" dt="2020-12-03T23:21:25.682" v="4137" actId="2696"/>
        <pc:sldMkLst>
          <pc:docMk/>
          <pc:sldMk cId="4156573820" sldId="555"/>
        </pc:sldMkLst>
      </pc:sldChg>
      <pc:sldChg chg="modSp add">
        <pc:chgData name="" userId="495979f9a431ddb0" providerId="LiveId" clId="{78840B5D-C363-4DEC-A89B-96F8BE97D324}" dt="2020-12-03T22:36:50.107" v="1390" actId="20577"/>
        <pc:sldMkLst>
          <pc:docMk/>
          <pc:sldMk cId="1949951757" sldId="556"/>
        </pc:sldMkLst>
        <pc:spChg chg="mod">
          <ac:chgData name="" userId="495979f9a431ddb0" providerId="LiveId" clId="{78840B5D-C363-4DEC-A89B-96F8BE97D324}" dt="2020-12-03T20:46:53.935" v="110" actId="20577"/>
          <ac:spMkLst>
            <pc:docMk/>
            <pc:sldMk cId="1949951757" sldId="556"/>
            <ac:spMk id="2" creationId="{0BE03188-4A0A-4D39-8B26-80517BF4D1FE}"/>
          </ac:spMkLst>
        </pc:spChg>
        <pc:spChg chg="mod">
          <ac:chgData name="" userId="495979f9a431ddb0" providerId="LiveId" clId="{78840B5D-C363-4DEC-A89B-96F8BE97D324}" dt="2020-12-03T22:36:50.107" v="1390" actId="20577"/>
          <ac:spMkLst>
            <pc:docMk/>
            <pc:sldMk cId="1949951757" sldId="556"/>
            <ac:spMk id="3" creationId="{E1C6A4E4-5BBA-49F3-AC97-3D516C0067B9}"/>
          </ac:spMkLst>
        </pc:spChg>
      </pc:sldChg>
      <pc:sldChg chg="addSp delSp modSp add">
        <pc:chgData name="" userId="495979f9a431ddb0" providerId="LiveId" clId="{78840B5D-C363-4DEC-A89B-96F8BE97D324}" dt="2020-12-03T21:19:33.756" v="722" actId="20577"/>
        <pc:sldMkLst>
          <pc:docMk/>
          <pc:sldMk cId="2245059344" sldId="557"/>
        </pc:sldMkLst>
        <pc:spChg chg="del">
          <ac:chgData name="" userId="495979f9a431ddb0" providerId="LiveId" clId="{78840B5D-C363-4DEC-A89B-96F8BE97D324}" dt="2020-12-03T21:14:33.365" v="443"/>
          <ac:spMkLst>
            <pc:docMk/>
            <pc:sldMk cId="2245059344" sldId="557"/>
            <ac:spMk id="2" creationId="{8E96640E-46D3-4031-9030-17588808C2C9}"/>
          </ac:spMkLst>
        </pc:spChg>
        <pc:spChg chg="del">
          <ac:chgData name="" userId="495979f9a431ddb0" providerId="LiveId" clId="{78840B5D-C363-4DEC-A89B-96F8BE97D324}" dt="2020-12-03T21:14:33.365" v="443"/>
          <ac:spMkLst>
            <pc:docMk/>
            <pc:sldMk cId="2245059344" sldId="557"/>
            <ac:spMk id="3" creationId="{A8C4353F-81B2-473A-AF68-0C7F7307796C}"/>
          </ac:spMkLst>
        </pc:spChg>
        <pc:spChg chg="del">
          <ac:chgData name="" userId="495979f9a431ddb0" providerId="LiveId" clId="{78840B5D-C363-4DEC-A89B-96F8BE97D324}" dt="2020-12-03T21:14:33.365" v="443"/>
          <ac:spMkLst>
            <pc:docMk/>
            <pc:sldMk cId="2245059344" sldId="557"/>
            <ac:spMk id="4" creationId="{4707952D-A0A0-483B-B4EE-5A9AF0B176F9}"/>
          </ac:spMkLst>
        </pc:spChg>
        <pc:spChg chg="del">
          <ac:chgData name="" userId="495979f9a431ddb0" providerId="LiveId" clId="{78840B5D-C363-4DEC-A89B-96F8BE97D324}" dt="2020-12-03T21:14:33.365" v="443"/>
          <ac:spMkLst>
            <pc:docMk/>
            <pc:sldMk cId="2245059344" sldId="557"/>
            <ac:spMk id="5" creationId="{09A122DA-A36F-4970-A8CE-0406E6312C4C}"/>
          </ac:spMkLst>
        </pc:spChg>
        <pc:spChg chg="del">
          <ac:chgData name="" userId="495979f9a431ddb0" providerId="LiveId" clId="{78840B5D-C363-4DEC-A89B-96F8BE97D324}" dt="2020-12-03T21:14:33.365" v="443"/>
          <ac:spMkLst>
            <pc:docMk/>
            <pc:sldMk cId="2245059344" sldId="557"/>
            <ac:spMk id="6" creationId="{3100B0A0-05DA-4742-B5C1-A5182670E921}"/>
          </ac:spMkLst>
        </pc:spChg>
        <pc:spChg chg="add mod">
          <ac:chgData name="" userId="495979f9a431ddb0" providerId="LiveId" clId="{78840B5D-C363-4DEC-A89B-96F8BE97D324}" dt="2020-12-03T21:19:33.756" v="722" actId="20577"/>
          <ac:spMkLst>
            <pc:docMk/>
            <pc:sldMk cId="2245059344" sldId="557"/>
            <ac:spMk id="8" creationId="{AE0727D8-4571-4003-A95B-E137D23FCEDC}"/>
          </ac:spMkLst>
        </pc:spChg>
        <pc:spChg chg="add del mod">
          <ac:chgData name="" userId="495979f9a431ddb0" providerId="LiveId" clId="{78840B5D-C363-4DEC-A89B-96F8BE97D324}" dt="2020-12-03T21:14:58.223" v="522"/>
          <ac:spMkLst>
            <pc:docMk/>
            <pc:sldMk cId="2245059344" sldId="557"/>
            <ac:spMk id="9" creationId="{92BB38CD-961A-4802-BCB8-12105DE8606B}"/>
          </ac:spMkLst>
        </pc:spChg>
        <pc:spChg chg="add mod">
          <ac:chgData name="" userId="495979f9a431ddb0" providerId="LiveId" clId="{78840B5D-C363-4DEC-A89B-96F8BE97D324}" dt="2020-12-03T21:17:02.921" v="715" actId="403"/>
          <ac:spMkLst>
            <pc:docMk/>
            <pc:sldMk cId="2245059344" sldId="557"/>
            <ac:spMk id="11" creationId="{8E656449-007A-4653-86B6-36CF853E6524}"/>
          </ac:spMkLst>
        </pc:spChg>
        <pc:picChg chg="add mod">
          <ac:chgData name="" userId="495979f9a431ddb0" providerId="LiveId" clId="{78840B5D-C363-4DEC-A89B-96F8BE97D324}" dt="2020-12-03T21:15:41.261" v="555" actId="1076"/>
          <ac:picMkLst>
            <pc:docMk/>
            <pc:sldMk cId="2245059344" sldId="557"/>
            <ac:picMk id="10" creationId="{50566220-0AA0-4D48-9CA7-0156CED2B44E}"/>
          </ac:picMkLst>
        </pc:picChg>
      </pc:sldChg>
      <pc:sldChg chg="modSp add del">
        <pc:chgData name="" userId="495979f9a431ddb0" providerId="LiveId" clId="{78840B5D-C363-4DEC-A89B-96F8BE97D324}" dt="2020-12-03T21:14:16.239" v="441" actId="2696"/>
        <pc:sldMkLst>
          <pc:docMk/>
          <pc:sldMk cId="2682379784" sldId="557"/>
        </pc:sldMkLst>
        <pc:spChg chg="mod">
          <ac:chgData name="" userId="495979f9a431ddb0" providerId="LiveId" clId="{78840B5D-C363-4DEC-A89B-96F8BE97D324}" dt="2020-12-03T21:11:41.684" v="314" actId="20577"/>
          <ac:spMkLst>
            <pc:docMk/>
            <pc:sldMk cId="2682379784" sldId="557"/>
            <ac:spMk id="2" creationId="{8EF19F77-6694-4E3C-B498-84D29B54BE65}"/>
          </ac:spMkLst>
        </pc:spChg>
        <pc:spChg chg="mod">
          <ac:chgData name="" userId="495979f9a431ddb0" providerId="LiveId" clId="{78840B5D-C363-4DEC-A89B-96F8BE97D324}" dt="2020-12-03T21:12:15.121" v="345" actId="20577"/>
          <ac:spMkLst>
            <pc:docMk/>
            <pc:sldMk cId="2682379784" sldId="557"/>
            <ac:spMk id="3" creationId="{0AE004F1-6FEB-4DBF-B991-B0C39ED4D608}"/>
          </ac:spMkLst>
        </pc:spChg>
      </pc:sldChg>
      <pc:sldChg chg="addSp delSp modSp add ord">
        <pc:chgData name="" userId="495979f9a431ddb0" providerId="LiveId" clId="{78840B5D-C363-4DEC-A89B-96F8BE97D324}" dt="2020-12-03T21:19:41.962" v="750" actId="20577"/>
        <pc:sldMkLst>
          <pc:docMk/>
          <pc:sldMk cId="2012782582" sldId="558"/>
        </pc:sldMkLst>
        <pc:spChg chg="add del mod">
          <ac:chgData name="" userId="495979f9a431ddb0" providerId="LiveId" clId="{78840B5D-C363-4DEC-A89B-96F8BE97D324}" dt="2020-12-03T21:15:20.482" v="526"/>
          <ac:spMkLst>
            <pc:docMk/>
            <pc:sldMk cId="2012782582" sldId="558"/>
            <ac:spMk id="3" creationId="{B3CEBCC3-1FFB-4F90-97DB-DAE17E4280CF}"/>
          </ac:spMkLst>
        </pc:spChg>
        <pc:spChg chg="mod">
          <ac:chgData name="" userId="495979f9a431ddb0" providerId="LiveId" clId="{78840B5D-C363-4DEC-A89B-96F8BE97D324}" dt="2020-12-03T21:19:41.962" v="750" actId="20577"/>
          <ac:spMkLst>
            <pc:docMk/>
            <pc:sldMk cId="2012782582" sldId="558"/>
            <ac:spMk id="8" creationId="{AE0727D8-4571-4003-A95B-E137D23FCEDC}"/>
          </ac:spMkLst>
        </pc:spChg>
        <pc:picChg chg="add">
          <ac:chgData name="" userId="495979f9a431ddb0" providerId="LiveId" clId="{78840B5D-C363-4DEC-A89B-96F8BE97D324}" dt="2020-12-03T21:15:20.482" v="526"/>
          <ac:picMkLst>
            <pc:docMk/>
            <pc:sldMk cId="2012782582" sldId="558"/>
            <ac:picMk id="9" creationId="{22ABDBF4-95A8-4F9F-8798-C433DD17245A}"/>
          </ac:picMkLst>
        </pc:picChg>
        <pc:picChg chg="del">
          <ac:chgData name="" userId="495979f9a431ddb0" providerId="LiveId" clId="{78840B5D-C363-4DEC-A89B-96F8BE97D324}" dt="2020-12-03T21:15:13.729" v="525" actId="478"/>
          <ac:picMkLst>
            <pc:docMk/>
            <pc:sldMk cId="2012782582" sldId="558"/>
            <ac:picMk id="10" creationId="{50566220-0AA0-4D48-9CA7-0156CED2B44E}"/>
          </ac:picMkLst>
        </pc:picChg>
      </pc:sldChg>
      <pc:sldChg chg="modSp add">
        <pc:chgData name="" userId="495979f9a431ddb0" providerId="LiveId" clId="{78840B5D-C363-4DEC-A89B-96F8BE97D324}" dt="2020-12-03T22:37:38.368" v="1394"/>
        <pc:sldMkLst>
          <pc:docMk/>
          <pc:sldMk cId="4086408748" sldId="559"/>
        </pc:sldMkLst>
        <pc:spChg chg="mod">
          <ac:chgData name="" userId="495979f9a431ddb0" providerId="LiveId" clId="{78840B5D-C363-4DEC-A89B-96F8BE97D324}" dt="2020-12-03T21:53:08.582" v="791" actId="20577"/>
          <ac:spMkLst>
            <pc:docMk/>
            <pc:sldMk cId="4086408748" sldId="559"/>
            <ac:spMk id="2" creationId="{5706AFA0-E435-4BBA-B142-9F6B413646FC}"/>
          </ac:spMkLst>
        </pc:spChg>
        <pc:spChg chg="mod">
          <ac:chgData name="" userId="495979f9a431ddb0" providerId="LiveId" clId="{78840B5D-C363-4DEC-A89B-96F8BE97D324}" dt="2020-12-03T22:37:38.368" v="1394"/>
          <ac:spMkLst>
            <pc:docMk/>
            <pc:sldMk cId="4086408748" sldId="559"/>
            <ac:spMk id="3" creationId="{F73526F0-FBDA-48D8-AAB7-3EAA6596351F}"/>
          </ac:spMkLst>
        </pc:spChg>
      </pc:sldChg>
      <pc:sldChg chg="modSp add">
        <pc:chgData name="" userId="495979f9a431ddb0" providerId="LiveId" clId="{78840B5D-C363-4DEC-A89B-96F8BE97D324}" dt="2020-12-03T22:41:18.087" v="1646" actId="20577"/>
        <pc:sldMkLst>
          <pc:docMk/>
          <pc:sldMk cId="3702690745" sldId="560"/>
        </pc:sldMkLst>
        <pc:spChg chg="mod">
          <ac:chgData name="" userId="495979f9a431ddb0" providerId="LiveId" clId="{78840B5D-C363-4DEC-A89B-96F8BE97D324}" dt="2020-12-03T22:02:38.050" v="829" actId="20577"/>
          <ac:spMkLst>
            <pc:docMk/>
            <pc:sldMk cId="3702690745" sldId="560"/>
            <ac:spMk id="2" creationId="{5F779379-FAF6-440E-9AA3-34CDD1F54A26}"/>
          </ac:spMkLst>
        </pc:spChg>
        <pc:spChg chg="mod">
          <ac:chgData name="" userId="495979f9a431ddb0" providerId="LiveId" clId="{78840B5D-C363-4DEC-A89B-96F8BE97D324}" dt="2020-12-03T22:41:18.087" v="1646" actId="20577"/>
          <ac:spMkLst>
            <pc:docMk/>
            <pc:sldMk cId="3702690745" sldId="560"/>
            <ac:spMk id="3" creationId="{9B2DD812-2A15-479A-B5AA-3B2C6EBF3CB5}"/>
          </ac:spMkLst>
        </pc:spChg>
      </pc:sldChg>
      <pc:sldChg chg="modSp add">
        <pc:chgData name="" userId="495979f9a431ddb0" providerId="LiveId" clId="{78840B5D-C363-4DEC-A89B-96F8BE97D324}" dt="2020-12-03T22:19:16.793" v="1110" actId="20577"/>
        <pc:sldMkLst>
          <pc:docMk/>
          <pc:sldMk cId="2316203017" sldId="561"/>
        </pc:sldMkLst>
        <pc:spChg chg="mod">
          <ac:chgData name="" userId="495979f9a431ddb0" providerId="LiveId" clId="{78840B5D-C363-4DEC-A89B-96F8BE97D324}" dt="2020-12-03T22:17:20.617" v="880" actId="20577"/>
          <ac:spMkLst>
            <pc:docMk/>
            <pc:sldMk cId="2316203017" sldId="561"/>
            <ac:spMk id="2" creationId="{6F2CE376-9AE9-4242-A0A5-CFE3E595AF8B}"/>
          </ac:spMkLst>
        </pc:spChg>
        <pc:spChg chg="mod">
          <ac:chgData name="" userId="495979f9a431ddb0" providerId="LiveId" clId="{78840B5D-C363-4DEC-A89B-96F8BE97D324}" dt="2020-12-03T22:19:16.793" v="1110" actId="20577"/>
          <ac:spMkLst>
            <pc:docMk/>
            <pc:sldMk cId="2316203017" sldId="561"/>
            <ac:spMk id="3" creationId="{C8AAD277-0BDE-4C60-B38B-62DFAB341FE2}"/>
          </ac:spMkLst>
        </pc:spChg>
      </pc:sldChg>
      <pc:sldChg chg="add del">
        <pc:chgData name="" userId="495979f9a431ddb0" providerId="LiveId" clId="{78840B5D-C363-4DEC-A89B-96F8BE97D324}" dt="2020-12-03T22:30:04.938" v="1210" actId="2696"/>
        <pc:sldMkLst>
          <pc:docMk/>
          <pc:sldMk cId="698872443" sldId="562"/>
        </pc:sldMkLst>
      </pc:sldChg>
      <pc:sldChg chg="modSp add">
        <pc:chgData name="" userId="495979f9a431ddb0" providerId="LiveId" clId="{78840B5D-C363-4DEC-A89B-96F8BE97D324}" dt="2020-12-03T23:04:31.633" v="2506" actId="20577"/>
        <pc:sldMkLst>
          <pc:docMk/>
          <pc:sldMk cId="3236049506" sldId="562"/>
        </pc:sldMkLst>
        <pc:spChg chg="mod">
          <ac:chgData name="" userId="495979f9a431ddb0" providerId="LiveId" clId="{78840B5D-C363-4DEC-A89B-96F8BE97D324}" dt="2020-12-03T22:41:52.285" v="1669" actId="20577"/>
          <ac:spMkLst>
            <pc:docMk/>
            <pc:sldMk cId="3236049506" sldId="562"/>
            <ac:spMk id="2" creationId="{E31A89EB-F0C5-44EC-AD33-08F9713215C9}"/>
          </ac:spMkLst>
        </pc:spChg>
        <pc:spChg chg="mod">
          <ac:chgData name="" userId="495979f9a431ddb0" providerId="LiveId" clId="{78840B5D-C363-4DEC-A89B-96F8BE97D324}" dt="2020-12-03T23:04:31.633" v="2506" actId="20577"/>
          <ac:spMkLst>
            <pc:docMk/>
            <pc:sldMk cId="3236049506" sldId="562"/>
            <ac:spMk id="3" creationId="{239C16D3-5E76-4184-8CB0-367300BD7E3B}"/>
          </ac:spMkLst>
        </pc:spChg>
      </pc:sldChg>
      <pc:sldChg chg="modSp add">
        <pc:chgData name="" userId="495979f9a431ddb0" providerId="LiveId" clId="{78840B5D-C363-4DEC-A89B-96F8BE97D324}" dt="2020-12-03T23:07:45.345" v="2754" actId="20577"/>
        <pc:sldMkLst>
          <pc:docMk/>
          <pc:sldMk cId="1911984254" sldId="563"/>
        </pc:sldMkLst>
        <pc:spChg chg="mod">
          <ac:chgData name="" userId="495979f9a431ddb0" providerId="LiveId" clId="{78840B5D-C363-4DEC-A89B-96F8BE97D324}" dt="2020-12-03T22:57:23.558" v="1971" actId="20577"/>
          <ac:spMkLst>
            <pc:docMk/>
            <pc:sldMk cId="1911984254" sldId="563"/>
            <ac:spMk id="2" creationId="{DD71A44D-45A2-472B-B282-E32C56FF54FC}"/>
          </ac:spMkLst>
        </pc:spChg>
        <pc:spChg chg="mod">
          <ac:chgData name="" userId="495979f9a431ddb0" providerId="LiveId" clId="{78840B5D-C363-4DEC-A89B-96F8BE97D324}" dt="2020-12-03T23:07:45.345" v="2754" actId="20577"/>
          <ac:spMkLst>
            <pc:docMk/>
            <pc:sldMk cId="1911984254" sldId="563"/>
            <ac:spMk id="3" creationId="{2EB1209D-E06D-4624-8FD7-B5925C46446E}"/>
          </ac:spMkLst>
        </pc:spChg>
      </pc:sldChg>
      <pc:sldChg chg="modSp add">
        <pc:chgData name="" userId="495979f9a431ddb0" providerId="LiveId" clId="{78840B5D-C363-4DEC-A89B-96F8BE97D324}" dt="2020-12-03T22:57:56.514" v="2132" actId="20577"/>
        <pc:sldMkLst>
          <pc:docMk/>
          <pc:sldMk cId="651090175" sldId="564"/>
        </pc:sldMkLst>
        <pc:spChg chg="mod">
          <ac:chgData name="" userId="495979f9a431ddb0" providerId="LiveId" clId="{78840B5D-C363-4DEC-A89B-96F8BE97D324}" dt="2020-12-03T22:57:33.474" v="2005" actId="20577"/>
          <ac:spMkLst>
            <pc:docMk/>
            <pc:sldMk cId="651090175" sldId="564"/>
            <ac:spMk id="2" creationId="{3FED4C56-374A-41B2-9B92-764D9A2CED93}"/>
          </ac:spMkLst>
        </pc:spChg>
        <pc:spChg chg="mod">
          <ac:chgData name="" userId="495979f9a431ddb0" providerId="LiveId" clId="{78840B5D-C363-4DEC-A89B-96F8BE97D324}" dt="2020-12-03T22:57:56.514" v="2132" actId="20577"/>
          <ac:spMkLst>
            <pc:docMk/>
            <pc:sldMk cId="651090175" sldId="564"/>
            <ac:spMk id="3" creationId="{8069CA98-136D-46C8-A12C-7DE71B5C4A6A}"/>
          </ac:spMkLst>
        </pc:spChg>
      </pc:sldChg>
      <pc:sldChg chg="addSp delSp modSp add">
        <pc:chgData name="" userId="495979f9a431ddb0" providerId="LiveId" clId="{78840B5D-C363-4DEC-A89B-96F8BE97D324}" dt="2020-12-03T23:00:22.990" v="2397" actId="20577"/>
        <pc:sldMkLst>
          <pc:docMk/>
          <pc:sldMk cId="2957328311" sldId="565"/>
        </pc:sldMkLst>
        <pc:spChg chg="mod">
          <ac:chgData name="" userId="495979f9a431ddb0" providerId="LiveId" clId="{78840B5D-C363-4DEC-A89B-96F8BE97D324}" dt="2020-12-03T22:59:54.853" v="2218" actId="20577"/>
          <ac:spMkLst>
            <pc:docMk/>
            <pc:sldMk cId="2957328311" sldId="565"/>
            <ac:spMk id="2" creationId="{3C609856-23C8-44FC-94DC-30A7E02758FA}"/>
          </ac:spMkLst>
        </pc:spChg>
        <pc:spChg chg="del">
          <ac:chgData name="" userId="495979f9a431ddb0" providerId="LiveId" clId="{78840B5D-C363-4DEC-A89B-96F8BE97D324}" dt="2020-12-03T22:59:46.091" v="2178"/>
          <ac:spMkLst>
            <pc:docMk/>
            <pc:sldMk cId="2957328311" sldId="565"/>
            <ac:spMk id="3" creationId="{3AFA9C95-4EE6-4BCD-8592-20AA89FDDEB1}"/>
          </ac:spMkLst>
        </pc:spChg>
        <pc:spChg chg="add mod">
          <ac:chgData name="" userId="495979f9a431ddb0" providerId="LiveId" clId="{78840B5D-C363-4DEC-A89B-96F8BE97D324}" dt="2020-12-03T23:00:22.990" v="2397" actId="20577"/>
          <ac:spMkLst>
            <pc:docMk/>
            <pc:sldMk cId="2957328311" sldId="565"/>
            <ac:spMk id="5" creationId="{0553507A-43C9-45E9-B4AF-954097FFB2F2}"/>
          </ac:spMkLst>
        </pc:spChg>
      </pc:sldChg>
      <pc:sldChg chg="modSp add">
        <pc:chgData name="" userId="495979f9a431ddb0" providerId="LiveId" clId="{78840B5D-C363-4DEC-A89B-96F8BE97D324}" dt="2020-12-03T23:13:00.846" v="3007" actId="20577"/>
        <pc:sldMkLst>
          <pc:docMk/>
          <pc:sldMk cId="4226476644" sldId="566"/>
        </pc:sldMkLst>
        <pc:spChg chg="mod">
          <ac:chgData name="" userId="495979f9a431ddb0" providerId="LiveId" clId="{78840B5D-C363-4DEC-A89B-96F8BE97D324}" dt="2020-12-03T23:04:11.397" v="2462" actId="20577"/>
          <ac:spMkLst>
            <pc:docMk/>
            <pc:sldMk cId="4226476644" sldId="566"/>
            <ac:spMk id="2" creationId="{ED0520D8-C973-49C0-B8DA-1F4F47DB1A0A}"/>
          </ac:spMkLst>
        </pc:spChg>
        <pc:spChg chg="mod">
          <ac:chgData name="" userId="495979f9a431ddb0" providerId="LiveId" clId="{78840B5D-C363-4DEC-A89B-96F8BE97D324}" dt="2020-12-03T23:13:00.846" v="3007" actId="20577"/>
          <ac:spMkLst>
            <pc:docMk/>
            <pc:sldMk cId="4226476644" sldId="566"/>
            <ac:spMk id="3" creationId="{AFF4A595-C1C1-456B-B530-1E081B343542}"/>
          </ac:spMkLst>
        </pc:spChg>
      </pc:sldChg>
      <pc:sldChg chg="addSp delSp modSp add">
        <pc:chgData name="" userId="495979f9a431ddb0" providerId="LiveId" clId="{78840B5D-C363-4DEC-A89B-96F8BE97D324}" dt="2020-12-03T23:07:19.080" v="2705" actId="20577"/>
        <pc:sldMkLst>
          <pc:docMk/>
          <pc:sldMk cId="3308022942" sldId="567"/>
        </pc:sldMkLst>
        <pc:spChg chg="mod">
          <ac:chgData name="" userId="495979f9a431ddb0" providerId="LiveId" clId="{78840B5D-C363-4DEC-A89B-96F8BE97D324}" dt="2020-12-03T23:05:31.170" v="2535" actId="20577"/>
          <ac:spMkLst>
            <pc:docMk/>
            <pc:sldMk cId="3308022942" sldId="567"/>
            <ac:spMk id="2" creationId="{C67F861D-7754-409D-9382-0B0EF3ACD601}"/>
          </ac:spMkLst>
        </pc:spChg>
        <pc:spChg chg="del">
          <ac:chgData name="" userId="495979f9a431ddb0" providerId="LiveId" clId="{78840B5D-C363-4DEC-A89B-96F8BE97D324}" dt="2020-12-03T23:05:56.046" v="2536"/>
          <ac:spMkLst>
            <pc:docMk/>
            <pc:sldMk cId="3308022942" sldId="567"/>
            <ac:spMk id="3" creationId="{8872FE69-1DD5-4EB9-974D-47491AC77BB3}"/>
          </ac:spMkLst>
        </pc:spChg>
        <pc:spChg chg="add mod">
          <ac:chgData name="" userId="495979f9a431ddb0" providerId="LiveId" clId="{78840B5D-C363-4DEC-A89B-96F8BE97D324}" dt="2020-12-03T23:07:19.080" v="2705" actId="20577"/>
          <ac:spMkLst>
            <pc:docMk/>
            <pc:sldMk cId="3308022942" sldId="567"/>
            <ac:spMk id="7" creationId="{08291F52-819B-4076-B03B-D7697EB8023A}"/>
          </ac:spMkLst>
        </pc:spChg>
        <pc:picChg chg="add del mod">
          <ac:chgData name="" userId="495979f9a431ddb0" providerId="LiveId" clId="{78840B5D-C363-4DEC-A89B-96F8BE97D324}" dt="2020-12-03T23:06:15.949" v="2537" actId="478"/>
          <ac:picMkLst>
            <pc:docMk/>
            <pc:sldMk cId="3308022942" sldId="567"/>
            <ac:picMk id="5" creationId="{9D4550BC-61A3-4722-B5BB-D348D2B0DEFD}"/>
          </ac:picMkLst>
        </pc:picChg>
      </pc:sldChg>
      <pc:sldChg chg="addSp delSp modSp add">
        <pc:chgData name="" userId="495979f9a431ddb0" providerId="LiveId" clId="{78840B5D-C363-4DEC-A89B-96F8BE97D324}" dt="2020-12-03T23:17:32.377" v="3472" actId="20577"/>
        <pc:sldMkLst>
          <pc:docMk/>
          <pc:sldMk cId="4199668081" sldId="568"/>
        </pc:sldMkLst>
        <pc:spChg chg="add mod">
          <ac:chgData name="" userId="495979f9a431ddb0" providerId="LiveId" clId="{78840B5D-C363-4DEC-A89B-96F8BE97D324}" dt="2020-12-03T23:17:32.377" v="3472" actId="20577"/>
          <ac:spMkLst>
            <pc:docMk/>
            <pc:sldMk cId="4199668081" sldId="568"/>
            <ac:spMk id="3" creationId="{155E5CEF-5BC7-4208-A6D4-9D410C5F440B}"/>
          </ac:spMkLst>
        </pc:spChg>
        <pc:spChg chg="mod">
          <ac:chgData name="" userId="495979f9a431ddb0" providerId="LiveId" clId="{78840B5D-C363-4DEC-A89B-96F8BE97D324}" dt="2020-12-03T23:13:23.645" v="3029" actId="20577"/>
          <ac:spMkLst>
            <pc:docMk/>
            <pc:sldMk cId="4199668081" sldId="568"/>
            <ac:spMk id="8" creationId="{AE0727D8-4571-4003-A95B-E137D23FCEDC}"/>
          </ac:spMkLst>
        </pc:spChg>
        <pc:picChg chg="del">
          <ac:chgData name="" userId="495979f9a431ddb0" providerId="LiveId" clId="{78840B5D-C363-4DEC-A89B-96F8BE97D324}" dt="2020-12-03T23:14:09.668" v="3030" actId="478"/>
          <ac:picMkLst>
            <pc:docMk/>
            <pc:sldMk cId="4199668081" sldId="568"/>
            <ac:picMk id="9" creationId="{22ABDBF4-95A8-4F9F-8798-C433DD17245A}"/>
          </ac:picMkLst>
        </pc:picChg>
        <pc:picChg chg="add mod">
          <ac:chgData name="" userId="495979f9a431ddb0" providerId="LiveId" clId="{78840B5D-C363-4DEC-A89B-96F8BE97D324}" dt="2020-12-03T23:14:43.137" v="3180" actId="1076"/>
          <ac:picMkLst>
            <pc:docMk/>
            <pc:sldMk cId="4199668081" sldId="568"/>
            <ac:picMk id="1026" creationId="{ABB91348-E15A-4D35-8D1F-95A15417B6D4}"/>
          </ac:picMkLst>
        </pc:picChg>
      </pc:sldChg>
      <pc:sldChg chg="modSp add">
        <pc:chgData name="" userId="495979f9a431ddb0" providerId="LiveId" clId="{78840B5D-C363-4DEC-A89B-96F8BE97D324}" dt="2020-12-03T23:37:22.824" v="4559" actId="20577"/>
        <pc:sldMkLst>
          <pc:docMk/>
          <pc:sldMk cId="1764886243" sldId="569"/>
        </pc:sldMkLst>
        <pc:spChg chg="mod">
          <ac:chgData name="" userId="495979f9a431ddb0" providerId="LiveId" clId="{78840B5D-C363-4DEC-A89B-96F8BE97D324}" dt="2020-12-03T23:37:22.824" v="4559" actId="20577"/>
          <ac:spMkLst>
            <pc:docMk/>
            <pc:sldMk cId="1764886243" sldId="569"/>
            <ac:spMk id="2" creationId="{B5EE58C6-AAAD-4DC4-83F8-CF2FA194EA84}"/>
          </ac:spMkLst>
        </pc:spChg>
        <pc:spChg chg="mod">
          <ac:chgData name="" userId="495979f9a431ddb0" providerId="LiveId" clId="{78840B5D-C363-4DEC-A89B-96F8BE97D324}" dt="2020-12-03T23:20:50.321" v="4136" actId="20577"/>
          <ac:spMkLst>
            <pc:docMk/>
            <pc:sldMk cId="1764886243" sldId="569"/>
            <ac:spMk id="3" creationId="{5D4E47ED-B84D-4FAA-802C-8A8F2EFEFA84}"/>
          </ac:spMkLst>
        </pc:spChg>
      </pc:sldChg>
      <pc:sldChg chg="delSp modSp add">
        <pc:chgData name="" userId="495979f9a431ddb0" providerId="LiveId" clId="{78840B5D-C363-4DEC-A89B-96F8BE97D324}" dt="2020-12-03T23:22:54.255" v="4236"/>
        <pc:sldMkLst>
          <pc:docMk/>
          <pc:sldMk cId="309241265" sldId="570"/>
        </pc:sldMkLst>
        <pc:spChg chg="mod">
          <ac:chgData name="" userId="495979f9a431ddb0" providerId="LiveId" clId="{78840B5D-C363-4DEC-A89B-96F8BE97D324}" dt="2020-12-03T23:22:49.707" v="4235" actId="20577"/>
          <ac:spMkLst>
            <pc:docMk/>
            <pc:sldMk cId="309241265" sldId="570"/>
            <ac:spMk id="2" creationId="{C5B42339-1F4E-47A3-AE32-707712C61667}"/>
          </ac:spMkLst>
        </pc:spChg>
        <pc:spChg chg="del">
          <ac:chgData name="" userId="495979f9a431ddb0" providerId="LiveId" clId="{78840B5D-C363-4DEC-A89B-96F8BE97D324}" dt="2020-12-03T23:22:54.255" v="4236"/>
          <ac:spMkLst>
            <pc:docMk/>
            <pc:sldMk cId="309241265" sldId="570"/>
            <ac:spMk id="3" creationId="{47600740-8FEC-4D5E-B8AE-BD31434D497A}"/>
          </ac:spMkLst>
        </pc:spChg>
      </pc:sldChg>
      <pc:sldChg chg="modSp add modNotesTx">
        <pc:chgData name="" userId="495979f9a431ddb0" providerId="LiveId" clId="{78840B5D-C363-4DEC-A89B-96F8BE97D324}" dt="2020-12-03T23:27:08.267" v="4541" actId="20577"/>
        <pc:sldMkLst>
          <pc:docMk/>
          <pc:sldMk cId="1484919931" sldId="571"/>
        </pc:sldMkLst>
        <pc:spChg chg="mod">
          <ac:chgData name="" userId="495979f9a431ddb0" providerId="LiveId" clId="{78840B5D-C363-4DEC-A89B-96F8BE97D324}" dt="2020-12-03T23:24:57.614" v="4259" actId="20577"/>
          <ac:spMkLst>
            <pc:docMk/>
            <pc:sldMk cId="1484919931" sldId="571"/>
            <ac:spMk id="2" creationId="{E3696645-7D13-4835-9240-675A8DF6BFC4}"/>
          </ac:spMkLst>
        </pc:spChg>
        <pc:spChg chg="mod">
          <ac:chgData name="" userId="495979f9a431ddb0" providerId="LiveId" clId="{78840B5D-C363-4DEC-A89B-96F8BE97D324}" dt="2020-12-03T23:27:08.267" v="4541" actId="20577"/>
          <ac:spMkLst>
            <pc:docMk/>
            <pc:sldMk cId="1484919931" sldId="571"/>
            <ac:spMk id="3" creationId="{6E45B985-D1C7-40ED-8158-6F1CF5ABB82C}"/>
          </ac:spMkLst>
        </pc:spChg>
      </pc:sldChg>
    </pc:docChg>
  </pc:docChgLst>
  <pc:docChgLst>
    <pc:chgData userId="495979f9a431ddb0" providerId="LiveId" clId="{05714FD6-9C60-46C1-A04C-2AD60C73B805}"/>
    <pc:docChg chg="undo custSel addSld delSld modSld sldOrd">
      <pc:chgData name="" userId="495979f9a431ddb0" providerId="LiveId" clId="{05714FD6-9C60-46C1-A04C-2AD60C73B805}" dt="2020-11-02T21:26:04.460" v="5397"/>
      <pc:docMkLst>
        <pc:docMk/>
      </pc:docMkLst>
      <pc:sldChg chg="modSp">
        <pc:chgData name="" userId="495979f9a431ddb0" providerId="LiveId" clId="{05714FD6-9C60-46C1-A04C-2AD60C73B805}" dt="2020-11-02T19:30:34.415" v="47" actId="20577"/>
        <pc:sldMkLst>
          <pc:docMk/>
          <pc:sldMk cId="2982681381" sldId="256"/>
        </pc:sldMkLst>
        <pc:spChg chg="mod">
          <ac:chgData name="" userId="495979f9a431ddb0" providerId="LiveId" clId="{05714FD6-9C60-46C1-A04C-2AD60C73B805}" dt="2020-11-02T19:30:25.998" v="31" actId="20577"/>
          <ac:spMkLst>
            <pc:docMk/>
            <pc:sldMk cId="2982681381" sldId="256"/>
            <ac:spMk id="2" creationId="{00000000-0000-0000-0000-000000000000}"/>
          </ac:spMkLst>
        </pc:spChg>
        <pc:spChg chg="mod">
          <ac:chgData name="" userId="495979f9a431ddb0" providerId="LiveId" clId="{05714FD6-9C60-46C1-A04C-2AD60C73B805}" dt="2020-11-02T19:30:34.415" v="47" actId="20577"/>
          <ac:spMkLst>
            <pc:docMk/>
            <pc:sldMk cId="2982681381" sldId="256"/>
            <ac:spMk id="3" creationId="{00000000-0000-0000-0000-000000000000}"/>
          </ac:spMkLst>
        </pc:spChg>
      </pc:sldChg>
      <pc:sldChg chg="modSp add ord">
        <pc:chgData name="" userId="495979f9a431ddb0" providerId="LiveId" clId="{05714FD6-9C60-46C1-A04C-2AD60C73B805}" dt="2020-11-02T21:14:21.092" v="4527" actId="20577"/>
        <pc:sldMkLst>
          <pc:docMk/>
          <pc:sldMk cId="435022319" sldId="293"/>
        </pc:sldMkLst>
        <pc:spChg chg="mod">
          <ac:chgData name="" userId="495979f9a431ddb0" providerId="LiveId" clId="{05714FD6-9C60-46C1-A04C-2AD60C73B805}" dt="2020-11-02T21:14:21.092" v="4527" actId="20577"/>
          <ac:spMkLst>
            <pc:docMk/>
            <pc:sldMk cId="435022319" sldId="293"/>
            <ac:spMk id="342" creationId="{00000000-0000-0000-0000-000000000000}"/>
          </ac:spMkLst>
        </pc:spChg>
        <pc:spChg chg="mod">
          <ac:chgData name="" userId="495979f9a431ddb0" providerId="LiveId" clId="{05714FD6-9C60-46C1-A04C-2AD60C73B805}" dt="2020-11-02T21:11:29.974" v="4446" actId="14100"/>
          <ac:spMkLst>
            <pc:docMk/>
            <pc:sldMk cId="435022319" sldId="293"/>
            <ac:spMk id="348" creationId="{00000000-0000-0000-0000-000000000000}"/>
          </ac:spMkLst>
        </pc:spChg>
        <pc:cxnChg chg="mod">
          <ac:chgData name="" userId="495979f9a431ddb0" providerId="LiveId" clId="{05714FD6-9C60-46C1-A04C-2AD60C73B805}" dt="2020-11-02T21:11:29.974" v="4446" actId="14100"/>
          <ac:cxnSpMkLst>
            <pc:docMk/>
            <pc:sldMk cId="435022319" sldId="293"/>
            <ac:cxnSpMk id="349" creationId="{00000000-0000-0000-0000-000000000000}"/>
          </ac:cxnSpMkLst>
        </pc:cxnChg>
        <pc:cxnChg chg="mod">
          <ac:chgData name="" userId="495979f9a431ddb0" providerId="LiveId" clId="{05714FD6-9C60-46C1-A04C-2AD60C73B805}" dt="2020-11-02T21:11:29.974" v="4446" actId="14100"/>
          <ac:cxnSpMkLst>
            <pc:docMk/>
            <pc:sldMk cId="435022319" sldId="293"/>
            <ac:cxnSpMk id="350" creationId="{00000000-0000-0000-0000-000000000000}"/>
          </ac:cxnSpMkLst>
        </pc:cxnChg>
      </pc:sldChg>
      <pc:sldChg chg="add">
        <pc:chgData name="" userId="495979f9a431ddb0" providerId="LiveId" clId="{05714FD6-9C60-46C1-A04C-2AD60C73B805}" dt="2020-11-02T21:11:50.070" v="4458"/>
        <pc:sldMkLst>
          <pc:docMk/>
          <pc:sldMk cId="1475913641" sldId="294"/>
        </pc:sldMkLst>
      </pc:sldChg>
      <pc:sldChg chg="add">
        <pc:chgData name="" userId="495979f9a431ddb0" providerId="LiveId" clId="{05714FD6-9C60-46C1-A04C-2AD60C73B805}" dt="2020-11-02T21:11:55.503" v="4460"/>
        <pc:sldMkLst>
          <pc:docMk/>
          <pc:sldMk cId="2081954706" sldId="296"/>
        </pc:sldMkLst>
      </pc:sldChg>
      <pc:sldChg chg="add">
        <pc:chgData name="" userId="495979f9a431ddb0" providerId="LiveId" clId="{05714FD6-9C60-46C1-A04C-2AD60C73B805}" dt="2020-11-02T21:11:58.062" v="4461"/>
        <pc:sldMkLst>
          <pc:docMk/>
          <pc:sldMk cId="3548924326" sldId="297"/>
        </pc:sldMkLst>
      </pc:sldChg>
      <pc:sldChg chg="add">
        <pc:chgData name="" userId="495979f9a431ddb0" providerId="LiveId" clId="{05714FD6-9C60-46C1-A04C-2AD60C73B805}" dt="2020-11-02T21:12:01.422" v="4462"/>
        <pc:sldMkLst>
          <pc:docMk/>
          <pc:sldMk cId="633334412" sldId="298"/>
        </pc:sldMkLst>
      </pc:sldChg>
      <pc:sldChg chg="add">
        <pc:chgData name="" userId="495979f9a431ddb0" providerId="LiveId" clId="{05714FD6-9C60-46C1-A04C-2AD60C73B805}" dt="2020-11-02T21:13:03.165" v="4517"/>
        <pc:sldMkLst>
          <pc:docMk/>
          <pc:sldMk cId="3978977034" sldId="321"/>
        </pc:sldMkLst>
      </pc:sldChg>
      <pc:sldChg chg="modSp">
        <pc:chgData name="" userId="495979f9a431ddb0" providerId="LiveId" clId="{05714FD6-9C60-46C1-A04C-2AD60C73B805}" dt="2020-11-02T20:28:04.290" v="2567" actId="113"/>
        <pc:sldMkLst>
          <pc:docMk/>
          <pc:sldMk cId="1793041041" sldId="445"/>
        </pc:sldMkLst>
        <pc:spChg chg="mod">
          <ac:chgData name="" userId="495979f9a431ddb0" providerId="LiveId" clId="{05714FD6-9C60-46C1-A04C-2AD60C73B805}" dt="2020-11-02T20:27:50.983" v="2501" actId="20577"/>
          <ac:spMkLst>
            <pc:docMk/>
            <pc:sldMk cId="1793041041" sldId="445"/>
            <ac:spMk id="2" creationId="{00000000-0000-0000-0000-000000000000}"/>
          </ac:spMkLst>
        </pc:spChg>
        <pc:spChg chg="mod">
          <ac:chgData name="" userId="495979f9a431ddb0" providerId="LiveId" clId="{05714FD6-9C60-46C1-A04C-2AD60C73B805}" dt="2020-11-02T20:28:04.290" v="2567" actId="113"/>
          <ac:spMkLst>
            <pc:docMk/>
            <pc:sldMk cId="1793041041" sldId="445"/>
            <ac:spMk id="18" creationId="{3649EE39-CD79-43EC-8D97-05A1D0BEA16C}"/>
          </ac:spMkLst>
        </pc:spChg>
      </pc:sldChg>
      <pc:sldChg chg="modSp add ord">
        <pc:chgData name="" userId="495979f9a431ddb0" providerId="LiveId" clId="{05714FD6-9C60-46C1-A04C-2AD60C73B805}" dt="2020-11-02T21:00:06.532" v="3084" actId="6549"/>
        <pc:sldMkLst>
          <pc:docMk/>
          <pc:sldMk cId="2741618988" sldId="470"/>
        </pc:sldMkLst>
        <pc:spChg chg="mod">
          <ac:chgData name="" userId="495979f9a431ddb0" providerId="LiveId" clId="{05714FD6-9C60-46C1-A04C-2AD60C73B805}" dt="2020-11-02T21:00:06.532" v="3084" actId="6549"/>
          <ac:spMkLst>
            <pc:docMk/>
            <pc:sldMk cId="2741618988" sldId="470"/>
            <ac:spMk id="2" creationId="{3B3E6BBB-8B1B-4B2D-BEE2-53C54075D4F7}"/>
          </ac:spMkLst>
        </pc:spChg>
      </pc:sldChg>
      <pc:sldChg chg="add">
        <pc:chgData name="" userId="495979f9a431ddb0" providerId="LiveId" clId="{05714FD6-9C60-46C1-A04C-2AD60C73B805}" dt="2020-11-02T20:59:04.290" v="3080"/>
        <pc:sldMkLst>
          <pc:docMk/>
          <pc:sldMk cId="1826677581" sldId="477"/>
        </pc:sldMkLst>
      </pc:sldChg>
      <pc:sldChg chg="addSp modSp add">
        <pc:chgData name="" userId="495979f9a431ddb0" providerId="LiveId" clId="{05714FD6-9C60-46C1-A04C-2AD60C73B805}" dt="2020-11-02T19:52:46.573" v="937" actId="20577"/>
        <pc:sldMkLst>
          <pc:docMk/>
          <pc:sldMk cId="4197956628" sldId="540"/>
        </pc:sldMkLst>
        <pc:spChg chg="add mod">
          <ac:chgData name="" userId="495979f9a431ddb0" providerId="LiveId" clId="{05714FD6-9C60-46C1-A04C-2AD60C73B805}" dt="2020-11-02T19:52:46.573" v="937" actId="20577"/>
          <ac:spMkLst>
            <pc:docMk/>
            <pc:sldMk cId="4197956628" sldId="540"/>
            <ac:spMk id="3" creationId="{236DE3D4-120B-4B14-A59D-E8FBD2DB5207}"/>
          </ac:spMkLst>
        </pc:spChg>
        <pc:spChg chg="add mod">
          <ac:chgData name="" userId="495979f9a431ddb0" providerId="LiveId" clId="{05714FD6-9C60-46C1-A04C-2AD60C73B805}" dt="2020-11-02T19:52:03.985" v="929" actId="20577"/>
          <ac:spMkLst>
            <pc:docMk/>
            <pc:sldMk cId="4197956628" sldId="540"/>
            <ac:spMk id="4" creationId="{AC7C84A4-F3EF-44B1-B1E9-3413E17C5426}"/>
          </ac:spMkLst>
        </pc:spChg>
        <pc:spChg chg="add mod">
          <ac:chgData name="" userId="495979f9a431ddb0" providerId="LiveId" clId="{05714FD6-9C60-46C1-A04C-2AD60C73B805}" dt="2020-11-02T19:47:39.033" v="790" actId="14838"/>
          <ac:spMkLst>
            <pc:docMk/>
            <pc:sldMk cId="4197956628" sldId="540"/>
            <ac:spMk id="6" creationId="{1E4D5B17-4829-4BCB-9A83-6B17D8B07069}"/>
          </ac:spMkLst>
        </pc:spChg>
        <pc:picChg chg="add mod">
          <ac:chgData name="" userId="495979f9a431ddb0" providerId="LiveId" clId="{05714FD6-9C60-46C1-A04C-2AD60C73B805}" dt="2020-11-02T19:46:49.845" v="751" actId="14100"/>
          <ac:picMkLst>
            <pc:docMk/>
            <pc:sldMk cId="4197956628" sldId="540"/>
            <ac:picMk id="5" creationId="{77167A46-964F-4744-9E8B-C8FFD692C09D}"/>
          </ac:picMkLst>
        </pc:picChg>
      </pc:sldChg>
      <pc:sldChg chg="addSp delSp modSp add">
        <pc:chgData name="" userId="495979f9a431ddb0" providerId="LiveId" clId="{05714FD6-9C60-46C1-A04C-2AD60C73B805}" dt="2020-11-02T20:02:44.540" v="1278" actId="15"/>
        <pc:sldMkLst>
          <pc:docMk/>
          <pc:sldMk cId="3834897761" sldId="541"/>
        </pc:sldMkLst>
        <pc:spChg chg="mod">
          <ac:chgData name="" userId="495979f9a431ddb0" providerId="LiveId" clId="{05714FD6-9C60-46C1-A04C-2AD60C73B805}" dt="2020-11-02T19:52:57.241" v="980" actId="20577"/>
          <ac:spMkLst>
            <pc:docMk/>
            <pc:sldMk cId="3834897761" sldId="541"/>
            <ac:spMk id="2" creationId="{F753BD90-7B04-43ED-BFD9-3FBF9E873E03}"/>
          </ac:spMkLst>
        </pc:spChg>
        <pc:spChg chg="del">
          <ac:chgData name="" userId="495979f9a431ddb0" providerId="LiveId" clId="{05714FD6-9C60-46C1-A04C-2AD60C73B805}" dt="2020-11-02T19:53:06.971" v="981"/>
          <ac:spMkLst>
            <pc:docMk/>
            <pc:sldMk cId="3834897761" sldId="541"/>
            <ac:spMk id="3" creationId="{C2D01460-CD56-466E-BBF5-56C938F101BE}"/>
          </ac:spMkLst>
        </pc:spChg>
        <pc:spChg chg="add mod">
          <ac:chgData name="" userId="495979f9a431ddb0" providerId="LiveId" clId="{05714FD6-9C60-46C1-A04C-2AD60C73B805}" dt="2020-11-02T19:55:18.602" v="1059" actId="20577"/>
          <ac:spMkLst>
            <pc:docMk/>
            <pc:sldMk cId="3834897761" sldId="541"/>
            <ac:spMk id="5" creationId="{097A69E1-011E-4534-B32B-CEF578168EB6}"/>
          </ac:spMkLst>
        </pc:spChg>
        <pc:spChg chg="add mod">
          <ac:chgData name="" userId="495979f9a431ddb0" providerId="LiveId" clId="{05714FD6-9C60-46C1-A04C-2AD60C73B805}" dt="2020-11-02T19:55:06.949" v="1050" actId="20577"/>
          <ac:spMkLst>
            <pc:docMk/>
            <pc:sldMk cId="3834897761" sldId="541"/>
            <ac:spMk id="6" creationId="{A810C955-60AD-4873-9E60-B709A67D2CBE}"/>
          </ac:spMkLst>
        </pc:spChg>
        <pc:spChg chg="add mod">
          <ac:chgData name="" userId="495979f9a431ddb0" providerId="LiveId" clId="{05714FD6-9C60-46C1-A04C-2AD60C73B805}" dt="2020-11-02T19:56:30.828" v="1067" actId="20577"/>
          <ac:spMkLst>
            <pc:docMk/>
            <pc:sldMk cId="3834897761" sldId="541"/>
            <ac:spMk id="7" creationId="{05F79A10-E345-4266-BDA0-2EC5DE69BC59}"/>
          </ac:spMkLst>
        </pc:spChg>
        <pc:spChg chg="add mod">
          <ac:chgData name="" userId="495979f9a431ddb0" providerId="LiveId" clId="{05714FD6-9C60-46C1-A04C-2AD60C73B805}" dt="2020-11-02T20:02:44.540" v="1278" actId="15"/>
          <ac:spMkLst>
            <pc:docMk/>
            <pc:sldMk cId="3834897761" sldId="541"/>
            <ac:spMk id="8" creationId="{404F5A4C-A4D9-4681-A96F-E8B2BCCBCF0C}"/>
          </ac:spMkLst>
        </pc:spChg>
      </pc:sldChg>
      <pc:sldChg chg="addSp delSp modSp add ord modNotesTx">
        <pc:chgData name="" userId="495979f9a431ddb0" providerId="LiveId" clId="{05714FD6-9C60-46C1-A04C-2AD60C73B805}" dt="2020-11-02T21:10:38.918" v="4442"/>
        <pc:sldMkLst>
          <pc:docMk/>
          <pc:sldMk cId="475275617" sldId="546"/>
        </pc:sldMkLst>
        <pc:spChg chg="mod">
          <ac:chgData name="" userId="495979f9a431ddb0" providerId="LiveId" clId="{05714FD6-9C60-46C1-A04C-2AD60C73B805}" dt="2020-11-02T20:54:23.144" v="3066" actId="20577"/>
          <ac:spMkLst>
            <pc:docMk/>
            <pc:sldMk cId="475275617" sldId="546"/>
            <ac:spMk id="2" creationId="{82873DF2-103C-4C75-8F3E-4179F5C0C738}"/>
          </ac:spMkLst>
        </pc:spChg>
        <pc:spChg chg="del mod">
          <ac:chgData name="" userId="495979f9a431ddb0" providerId="LiveId" clId="{05714FD6-9C60-46C1-A04C-2AD60C73B805}" dt="2020-11-02T20:54:25.638" v="3068"/>
          <ac:spMkLst>
            <pc:docMk/>
            <pc:sldMk cId="475275617" sldId="546"/>
            <ac:spMk id="3" creationId="{449D5471-9A2E-4C48-A8A7-A32F22B6ADF7}"/>
          </ac:spMkLst>
        </pc:spChg>
        <pc:picChg chg="add mod modCrop">
          <ac:chgData name="" userId="495979f9a431ddb0" providerId="LiveId" clId="{05714FD6-9C60-46C1-A04C-2AD60C73B805}" dt="2020-11-02T20:55:06.177" v="3076" actId="1076"/>
          <ac:picMkLst>
            <pc:docMk/>
            <pc:sldMk cId="475275617" sldId="546"/>
            <ac:picMk id="5" creationId="{12613AB7-F6A9-4326-B167-507B6F4D9F5B}"/>
          </ac:picMkLst>
        </pc:picChg>
      </pc:sldChg>
      <pc:sldChg chg="modSp add">
        <pc:chgData name="" userId="495979f9a431ddb0" providerId="LiveId" clId="{05714FD6-9C60-46C1-A04C-2AD60C73B805}" dt="2020-11-02T21:03:42.164" v="3940" actId="20577"/>
        <pc:sldMkLst>
          <pc:docMk/>
          <pc:sldMk cId="1269571582" sldId="547"/>
        </pc:sldMkLst>
        <pc:spChg chg="mod">
          <ac:chgData name="" userId="495979f9a431ddb0" providerId="LiveId" clId="{05714FD6-9C60-46C1-A04C-2AD60C73B805}" dt="2020-11-02T21:01:06.490" v="3229" actId="20577"/>
          <ac:spMkLst>
            <pc:docMk/>
            <pc:sldMk cId="1269571582" sldId="547"/>
            <ac:spMk id="2" creationId="{0E3170BC-DE37-460D-9F05-8D187E6D1DEB}"/>
          </ac:spMkLst>
        </pc:spChg>
        <pc:spChg chg="mod">
          <ac:chgData name="" userId="495979f9a431ddb0" providerId="LiveId" clId="{05714FD6-9C60-46C1-A04C-2AD60C73B805}" dt="2020-11-02T21:03:42.164" v="3940" actId="20577"/>
          <ac:spMkLst>
            <pc:docMk/>
            <pc:sldMk cId="1269571582" sldId="547"/>
            <ac:spMk id="3" creationId="{DBB5D699-CD69-47FA-9148-32B62E834B63}"/>
          </ac:spMkLst>
        </pc:spChg>
      </pc:sldChg>
      <pc:sldChg chg="addSp delSp modSp add ord">
        <pc:chgData name="" userId="495979f9a431ddb0" providerId="LiveId" clId="{05714FD6-9C60-46C1-A04C-2AD60C73B805}" dt="2020-11-02T21:10:38.918" v="4442"/>
        <pc:sldMkLst>
          <pc:docMk/>
          <pc:sldMk cId="3536233885" sldId="549"/>
        </pc:sldMkLst>
        <pc:spChg chg="mod">
          <ac:chgData name="" userId="495979f9a431ddb0" providerId="LiveId" clId="{05714FD6-9C60-46C1-A04C-2AD60C73B805}" dt="2020-11-02T21:08:03.920" v="4393" actId="20577"/>
          <ac:spMkLst>
            <pc:docMk/>
            <pc:sldMk cId="3536233885" sldId="549"/>
            <ac:spMk id="2" creationId="{C8A5F370-3CD0-4100-BEA6-B1435006AC38}"/>
          </ac:spMkLst>
        </pc:spChg>
        <pc:spChg chg="del">
          <ac:chgData name="" userId="495979f9a431ddb0" providerId="LiveId" clId="{05714FD6-9C60-46C1-A04C-2AD60C73B805}" dt="2020-11-02T21:08:43.501" v="4394"/>
          <ac:spMkLst>
            <pc:docMk/>
            <pc:sldMk cId="3536233885" sldId="549"/>
            <ac:spMk id="3" creationId="{0065766F-9483-481D-A8AB-17C8C8CA348D}"/>
          </ac:spMkLst>
        </pc:spChg>
        <pc:picChg chg="add mod modCrop">
          <ac:chgData name="" userId="495979f9a431ddb0" providerId="LiveId" clId="{05714FD6-9C60-46C1-A04C-2AD60C73B805}" dt="2020-11-02T21:09:06.245" v="4398" actId="1076"/>
          <ac:picMkLst>
            <pc:docMk/>
            <pc:sldMk cId="3536233885" sldId="549"/>
            <ac:picMk id="5" creationId="{7C398D79-362E-46D9-9D9A-56B15E3C130C}"/>
          </ac:picMkLst>
        </pc:picChg>
      </pc:sldChg>
      <pc:sldChg chg="addSp delSp modSp add modNotesTx">
        <pc:chgData name="" userId="495979f9a431ddb0" providerId="LiveId" clId="{05714FD6-9C60-46C1-A04C-2AD60C73B805}" dt="2020-11-02T21:21:48.199" v="4833" actId="20577"/>
        <pc:sldMkLst>
          <pc:docMk/>
          <pc:sldMk cId="870790368" sldId="550"/>
        </pc:sldMkLst>
        <pc:spChg chg="mod">
          <ac:chgData name="" userId="495979f9a431ddb0" providerId="LiveId" clId="{05714FD6-9C60-46C1-A04C-2AD60C73B805}" dt="2020-11-02T21:21:10.793" v="4828" actId="20577"/>
          <ac:spMkLst>
            <pc:docMk/>
            <pc:sldMk cId="870790368" sldId="550"/>
            <ac:spMk id="2" creationId="{93193D4F-A79D-4630-8A4A-1DBBBC345343}"/>
          </ac:spMkLst>
        </pc:spChg>
        <pc:spChg chg="del">
          <ac:chgData name="" userId="495979f9a431ddb0" providerId="LiveId" clId="{05714FD6-9C60-46C1-A04C-2AD60C73B805}" dt="2020-11-02T21:21:12.164" v="4829"/>
          <ac:spMkLst>
            <pc:docMk/>
            <pc:sldMk cId="870790368" sldId="550"/>
            <ac:spMk id="3" creationId="{450DF718-9C26-4855-A0DC-8BA01EF3491C}"/>
          </ac:spMkLst>
        </pc:spChg>
        <pc:picChg chg="add mod modCrop">
          <ac:chgData name="" userId="495979f9a431ddb0" providerId="LiveId" clId="{05714FD6-9C60-46C1-A04C-2AD60C73B805}" dt="2020-11-02T21:21:30.778" v="4832" actId="14100"/>
          <ac:picMkLst>
            <pc:docMk/>
            <pc:sldMk cId="870790368" sldId="550"/>
            <ac:picMk id="5" creationId="{E8571507-F497-4872-B49F-92BDF02261CA}"/>
          </ac:picMkLst>
        </pc:picChg>
      </pc:sldChg>
      <pc:sldChg chg="modSp add">
        <pc:chgData name="" userId="495979f9a431ddb0" providerId="LiveId" clId="{05714FD6-9C60-46C1-A04C-2AD60C73B805}" dt="2020-11-02T21:24:19.818" v="5273" actId="20577"/>
        <pc:sldMkLst>
          <pc:docMk/>
          <pc:sldMk cId="4125234017" sldId="552"/>
        </pc:sldMkLst>
        <pc:spChg chg="mod">
          <ac:chgData name="" userId="495979f9a431ddb0" providerId="LiveId" clId="{05714FD6-9C60-46C1-A04C-2AD60C73B805}" dt="2020-11-02T21:22:57.875" v="4903" actId="20577"/>
          <ac:spMkLst>
            <pc:docMk/>
            <pc:sldMk cId="4125234017" sldId="552"/>
            <ac:spMk id="2" creationId="{F2C35093-58A8-41F8-BA82-BCFF2A30EA92}"/>
          </ac:spMkLst>
        </pc:spChg>
        <pc:spChg chg="mod">
          <ac:chgData name="" userId="495979f9a431ddb0" providerId="LiveId" clId="{05714FD6-9C60-46C1-A04C-2AD60C73B805}" dt="2020-11-02T21:24:19.818" v="5273" actId="20577"/>
          <ac:spMkLst>
            <pc:docMk/>
            <pc:sldMk cId="4125234017" sldId="552"/>
            <ac:spMk id="3" creationId="{7832F014-9E87-4684-8095-B6BA523FAB61}"/>
          </ac:spMkLst>
        </pc:spChg>
      </pc:sldChg>
      <pc:sldChg chg="addSp delSp modSp add ord">
        <pc:chgData name="" userId="495979f9a431ddb0" providerId="LiveId" clId="{05714FD6-9C60-46C1-A04C-2AD60C73B805}" dt="2020-11-02T21:25:49.434" v="5393"/>
        <pc:sldMkLst>
          <pc:docMk/>
          <pc:sldMk cId="2450075278" sldId="553"/>
        </pc:sldMkLst>
        <pc:spChg chg="del">
          <ac:chgData name="" userId="495979f9a431ddb0" providerId="LiveId" clId="{05714FD6-9C60-46C1-A04C-2AD60C73B805}" dt="2020-11-02T21:24:39.957" v="5275"/>
          <ac:spMkLst>
            <pc:docMk/>
            <pc:sldMk cId="2450075278" sldId="553"/>
            <ac:spMk id="2" creationId="{4D3D9EC3-66F8-4B77-8B35-9589A0F6C40D}"/>
          </ac:spMkLst>
        </pc:spChg>
        <pc:spChg chg="del">
          <ac:chgData name="" userId="495979f9a431ddb0" providerId="LiveId" clId="{05714FD6-9C60-46C1-A04C-2AD60C73B805}" dt="2020-11-02T21:24:39.957" v="5275"/>
          <ac:spMkLst>
            <pc:docMk/>
            <pc:sldMk cId="2450075278" sldId="553"/>
            <ac:spMk id="3" creationId="{44050D58-72EA-4832-9809-EB2541556C87}"/>
          </ac:spMkLst>
        </pc:spChg>
        <pc:spChg chg="add mod">
          <ac:chgData name="" userId="495979f9a431ddb0" providerId="LiveId" clId="{05714FD6-9C60-46C1-A04C-2AD60C73B805}" dt="2020-11-02T21:24:42.289" v="5290" actId="20577"/>
          <ac:spMkLst>
            <pc:docMk/>
            <pc:sldMk cId="2450075278" sldId="553"/>
            <ac:spMk id="5" creationId="{27C9CEEF-9206-4EB6-8D08-9A97D0D074F4}"/>
          </ac:spMkLst>
        </pc:spChg>
        <pc:spChg chg="add mod">
          <ac:chgData name="" userId="495979f9a431ddb0" providerId="LiveId" clId="{05714FD6-9C60-46C1-A04C-2AD60C73B805}" dt="2020-11-02T21:25:35.223" v="5392" actId="15"/>
          <ac:spMkLst>
            <pc:docMk/>
            <pc:sldMk cId="2450075278" sldId="553"/>
            <ac:spMk id="6" creationId="{EF6507D7-B05A-4F4A-B4E4-84849447728F}"/>
          </ac:spMkLst>
        </pc:spChg>
      </pc:sldChg>
    </pc:docChg>
  </pc:docChgLst>
  <pc:docChgLst>
    <pc:chgData userId="495979f9a431ddb0" providerId="LiveId" clId="{C1E1E9F8-B4FB-43A0-AA89-782D4586B268}"/>
    <pc:docChg chg="undo addSld modSld">
      <pc:chgData name="" userId="495979f9a431ddb0" providerId="LiveId" clId="{C1E1E9F8-B4FB-43A0-AA89-782D4586B268}" dt="2020-10-29T01:55:09.741" v="374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6DD47-2A7A-4B3E-BEE8-E43312D7B44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4E0FC-5B7F-412A-BF44-4B6C5017D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4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8D095-547B-4EC5-97FD-91193D98C6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91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Mitchell, Shira, Eric Potash, Solon </a:t>
            </a:r>
            <a:r>
              <a:rPr lang="en-US" dirty="0" err="1"/>
              <a:t>Barocas</a:t>
            </a:r>
            <a:r>
              <a:rPr lang="en-US" dirty="0"/>
              <a:t>, Alexander </a:t>
            </a:r>
            <a:r>
              <a:rPr lang="en-US" dirty="0" err="1"/>
              <a:t>D’Amour</a:t>
            </a:r>
            <a:r>
              <a:rPr lang="en-US" dirty="0"/>
              <a:t>, and Kristian Lum. 2018. “Prediction-Based Decisions and Fairness: A Catalogue of Choices, Assumptions, and Definitions.” </a:t>
            </a:r>
            <a:r>
              <a:rPr lang="en-US" i="1" dirty="0" err="1"/>
              <a:t>arXiv</a:t>
            </a:r>
            <a:r>
              <a:rPr lang="en-US" i="1" dirty="0"/>
              <a:t> [</a:t>
            </a:r>
            <a:r>
              <a:rPr lang="en-US" i="1" dirty="0" err="1"/>
              <a:t>stat.AP</a:t>
            </a:r>
            <a:r>
              <a:rPr lang="en-US" i="1" dirty="0"/>
              <a:t>]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. http://arxiv.org/abs/1811.07867.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95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d15a6d2c4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d15a6d2c4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441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d7b31b7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d7b31b7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92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d7b31b78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d7b31b78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804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d7b31b78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d7b31b78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59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d7b31b78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d7b31b78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985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8D095-547B-4EC5-97FD-91193D98C6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54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d43e96c5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d43e96c5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57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, Andrew D., </a:t>
            </a:r>
            <a:r>
              <a:rPr lang="en-US" dirty="0" err="1"/>
              <a:t>Danah</a:t>
            </a:r>
            <a:r>
              <a:rPr lang="en-US" dirty="0"/>
              <a:t> Boyd, </a:t>
            </a:r>
            <a:r>
              <a:rPr lang="en-US" dirty="0" err="1"/>
              <a:t>Sorelle</a:t>
            </a:r>
            <a:r>
              <a:rPr lang="en-US" dirty="0"/>
              <a:t> A. </a:t>
            </a:r>
            <a:r>
              <a:rPr lang="en-US" dirty="0" err="1"/>
              <a:t>Friedler</a:t>
            </a:r>
            <a:r>
              <a:rPr lang="en-US" dirty="0"/>
              <a:t>, Suresh </a:t>
            </a:r>
            <a:r>
              <a:rPr lang="en-US" dirty="0" err="1"/>
              <a:t>Venkatasubramanian</a:t>
            </a:r>
            <a:r>
              <a:rPr lang="en-US" dirty="0"/>
              <a:t>, and Janet </a:t>
            </a:r>
            <a:r>
              <a:rPr lang="en-US" dirty="0" err="1"/>
              <a:t>Vertesi</a:t>
            </a:r>
            <a:r>
              <a:rPr lang="en-US" dirty="0"/>
              <a:t>. 2019. “Fairness and Abstraction in Sociotechnical Systems.” In </a:t>
            </a:r>
            <a:r>
              <a:rPr lang="en-US" i="1" dirty="0"/>
              <a:t>Proceedings of the Conference on Fairness, Accountability, and Transparency - FAT* ’19</a:t>
            </a:r>
            <a:r>
              <a:rPr lang="en-US" dirty="0"/>
              <a:t>, 59–68. New York, New York, USA: ACM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40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</a:t>
            </a:r>
            <a:r>
              <a:rPr lang="en-US" baseline="0" dirty="0"/>
              <a:t> does my thinking come from? Where does my language come from?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8D095-547B-4EC5-97FD-91193D98C6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ways of taxonomizing this work. I’ll start with 3.</a:t>
            </a:r>
          </a:p>
          <a:p>
            <a:r>
              <a:rPr lang="en-US" dirty="0"/>
              <a:t>I’ll be discussing how to work out these principles in recommender systems, especially 1, 2, and 4.</a:t>
            </a:r>
          </a:p>
          <a:p>
            <a:r>
              <a:rPr lang="en-US" dirty="0"/>
              <a:t>Will also touch on privacy.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24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Olteanu</a:t>
            </a:r>
            <a:r>
              <a:rPr lang="en-US" dirty="0"/>
              <a:t>, Alexandra, Carlos Castillo, Fernando Diaz, and Emre </a:t>
            </a:r>
            <a:r>
              <a:rPr lang="en-US" dirty="0" err="1"/>
              <a:t>Kıcıman</a:t>
            </a:r>
            <a:r>
              <a:rPr lang="en-US" dirty="0"/>
              <a:t>. 2019. “Social Data: Biases, Methodological Pitfalls, and Ethical Boundaries.” </a:t>
            </a:r>
            <a:r>
              <a:rPr lang="en-US" i="1" dirty="0"/>
              <a:t>Frontiers in Big Data</a:t>
            </a:r>
            <a:r>
              <a:rPr lang="en-US" dirty="0"/>
              <a:t> 2: 13. https://papers.ssrn.com/abstract=2886526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Mitchell, Shira, Eric Potash, Solon </a:t>
            </a:r>
            <a:r>
              <a:rPr lang="en-US" dirty="0" err="1"/>
              <a:t>Barocas</a:t>
            </a:r>
            <a:r>
              <a:rPr lang="en-US" dirty="0"/>
              <a:t>, Alexander </a:t>
            </a:r>
            <a:r>
              <a:rPr lang="en-US" dirty="0" err="1"/>
              <a:t>D’Amour</a:t>
            </a:r>
            <a:r>
              <a:rPr lang="en-US" dirty="0"/>
              <a:t>, and Kristian Lum. 2018. “Prediction-Based Decisions and Fairness: A Catalogue of Choices, Assumptions, and Definitions.” </a:t>
            </a:r>
            <a:r>
              <a:rPr lang="en-US" i="1" dirty="0" err="1"/>
              <a:t>arXiv</a:t>
            </a:r>
            <a:r>
              <a:rPr lang="en-US" i="1" dirty="0"/>
              <a:t> [</a:t>
            </a:r>
            <a:r>
              <a:rPr lang="en-US" i="1" dirty="0" err="1"/>
              <a:t>stat.AP</a:t>
            </a:r>
            <a:r>
              <a:rPr lang="en-US" i="1" dirty="0"/>
              <a:t>]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. http://arxiv.org/abs/1811.07867.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39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Barocas</a:t>
            </a:r>
            <a:r>
              <a:rPr lang="en-US" dirty="0"/>
              <a:t>, Solon, and Andrew D. </a:t>
            </a:r>
            <a:r>
              <a:rPr lang="en-US" dirty="0" err="1"/>
              <a:t>Selbst</a:t>
            </a:r>
            <a:r>
              <a:rPr lang="en-US" dirty="0"/>
              <a:t>. 2016. “Big Data’s Disparate Impact.” </a:t>
            </a:r>
            <a:r>
              <a:rPr lang="en-US" i="1" dirty="0"/>
              <a:t>California Law Review</a:t>
            </a:r>
            <a:r>
              <a:rPr lang="en-US" dirty="0"/>
              <a:t> 104 (3): 671. http://papers.ssrn.com/abstract=2477899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5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8D095-547B-4EC5-97FD-91193D98C6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7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Green, B., and S. Viljoen. 2020. “Algorithmic Realism: Expanding the Boundaries of Algorithmic Thought.” In </a:t>
            </a:r>
            <a:r>
              <a:rPr lang="en-US" i="1" dirty="0"/>
              <a:t>Proceedings of the 2020 Conference on Fairness, Accountability, and Transparency</a:t>
            </a:r>
            <a:r>
              <a:rPr lang="en-US" dirty="0"/>
              <a:t>. benzevgreen.com. https://doi.org/10.1145/3351095.3372840.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50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Barabas</a:t>
            </a:r>
            <a:r>
              <a:rPr lang="en-US" dirty="0"/>
              <a:t>, C., </a:t>
            </a:r>
            <a:r>
              <a:rPr lang="en-US" dirty="0" err="1"/>
              <a:t>Virza</a:t>
            </a:r>
            <a:r>
              <a:rPr lang="en-US" dirty="0"/>
              <a:t>, M., </a:t>
            </a:r>
            <a:r>
              <a:rPr lang="en-US" dirty="0" err="1"/>
              <a:t>Dinakar</a:t>
            </a:r>
            <a:r>
              <a:rPr lang="en-US" dirty="0"/>
              <a:t>, K., Ito, J., &amp; </a:t>
            </a:r>
            <a:r>
              <a:rPr lang="en-US" dirty="0" err="1"/>
              <a:t>Zittrain</a:t>
            </a:r>
            <a:r>
              <a:rPr lang="en-US" dirty="0"/>
              <a:t>, J. (2018). Interventions over Predictions: Reframing the Ethical Debate for Actuarial Risk Assessment. In S. A. </a:t>
            </a:r>
            <a:r>
              <a:rPr lang="en-US" dirty="0" err="1"/>
              <a:t>Friedler</a:t>
            </a:r>
            <a:r>
              <a:rPr lang="en-US" dirty="0"/>
              <a:t> &amp; C. Wilson (Eds.), </a:t>
            </a:r>
            <a:r>
              <a:rPr lang="en-US" i="1" dirty="0"/>
              <a:t>Proceedings of the 1st Conference on Fairness, Accountability and Transparency</a:t>
            </a:r>
            <a:r>
              <a:rPr lang="en-US" dirty="0"/>
              <a:t> (Vol. 81, pp. 62–76). PMLR.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2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Buolamwini</a:t>
            </a:r>
            <a:r>
              <a:rPr lang="en-US" dirty="0"/>
              <a:t>, J., &amp; </a:t>
            </a:r>
            <a:r>
              <a:rPr lang="en-US" dirty="0" err="1"/>
              <a:t>Gebru</a:t>
            </a:r>
            <a:r>
              <a:rPr lang="en-US" dirty="0"/>
              <a:t>, T. (2018). Gender Shades: Intersectional Accuracy Disparities in Commercial Gender Classification. </a:t>
            </a:r>
            <a:r>
              <a:rPr lang="en-US" i="1" dirty="0"/>
              <a:t>Proceedings of the 1st Conference on Fairness, Accountability, and Transparency</a:t>
            </a:r>
            <a:r>
              <a:rPr lang="en-US" dirty="0"/>
              <a:t>, </a:t>
            </a:r>
            <a:r>
              <a:rPr lang="en-US" i="1" dirty="0"/>
              <a:t>81</a:t>
            </a:r>
            <a:r>
              <a:rPr lang="en-US" dirty="0"/>
              <a:t>, 77–91.</a:t>
            </a:r>
          </a:p>
          <a:p>
            <a:r>
              <a:rPr lang="en-US" dirty="0"/>
              <a:t>Hamidi, F., </a:t>
            </a:r>
            <a:r>
              <a:rPr lang="en-US" dirty="0" err="1"/>
              <a:t>Scheuerman</a:t>
            </a:r>
            <a:r>
              <a:rPr lang="en-US" dirty="0"/>
              <a:t>, M. K., &amp; Branham, S. M. (2018). Gender Recognition or Gender Reductionism?: The Social Implications of Embedded Gender Recognition Systems. </a:t>
            </a:r>
            <a:r>
              <a:rPr lang="en-US" i="1" dirty="0"/>
              <a:t>Proceedings of the 2018 CHI Conference on Human Factors in Computing Systems</a:t>
            </a:r>
            <a:r>
              <a:rPr lang="en-US" dirty="0"/>
              <a:t>, 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Crawford, Kate. 2017. “The Trouble with Bias.” Presented at the Neural Information Processing Systems, December 5. https://youtu.be/fMym_BKWQzk.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1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https://twitter.com/mathbabedotorg/status/1313087130214825985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8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Friedler</a:t>
            </a:r>
            <a:r>
              <a:rPr lang="en-US" dirty="0"/>
              <a:t>, </a:t>
            </a:r>
            <a:r>
              <a:rPr lang="en-US" dirty="0" err="1"/>
              <a:t>Sorelle</a:t>
            </a:r>
            <a:r>
              <a:rPr lang="en-US" dirty="0"/>
              <a:t> A., Carlos </a:t>
            </a:r>
            <a:r>
              <a:rPr lang="en-US" dirty="0" err="1"/>
              <a:t>Scheidegger</a:t>
            </a:r>
            <a:r>
              <a:rPr lang="en-US" dirty="0"/>
              <a:t>, and Suresh </a:t>
            </a:r>
            <a:r>
              <a:rPr lang="en-US" dirty="0" err="1"/>
              <a:t>Venkatasubramanian</a:t>
            </a:r>
            <a:r>
              <a:rPr lang="en-US" dirty="0"/>
              <a:t>. 2016. “On the (</a:t>
            </a:r>
            <a:r>
              <a:rPr lang="en-US" dirty="0" err="1"/>
              <a:t>im</a:t>
            </a:r>
            <a:r>
              <a:rPr lang="en-US" dirty="0"/>
              <a:t>)possibility of Fairness.” </a:t>
            </a:r>
            <a:r>
              <a:rPr lang="en-US" i="1" dirty="0"/>
              <a:t>arXiv:1609.07236 [cs, Stat]</a:t>
            </a:r>
            <a:r>
              <a:rPr lang="en-US" dirty="0"/>
              <a:t>, September. http://arxiv.org/abs/1609.07236.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0FC-5B7F-412A-BF44-4B6C5017D8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5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C7765-E7CD-404E-A755-1B35D8A84645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4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89CE-6E7C-4AF4-A7F4-46248DC856B8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4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6F1C-AD39-42AD-9D10-E4143621FEA0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01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3200">
                <a:solidFill>
                  <a:srgbClr val="000000"/>
                </a:solidFill>
              </a:defRPr>
            </a:lvl1pPr>
            <a:lvl2pPr marL="1219170" lvl="1" indent="-474121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667">
                <a:solidFill>
                  <a:srgbClr val="000000"/>
                </a:solidFill>
              </a:defRPr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2400">
                <a:solidFill>
                  <a:srgbClr val="000000"/>
                </a:solidFill>
              </a:defRPr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2400">
                <a:solidFill>
                  <a:srgbClr val="000000"/>
                </a:solidFill>
              </a:defRPr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2400">
                <a:solidFill>
                  <a:srgbClr val="000000"/>
                </a:solidFill>
              </a:defRPr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2400">
                <a:solidFill>
                  <a:srgbClr val="000000"/>
                </a:solidFill>
              </a:defRPr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2400">
                <a:solidFill>
                  <a:srgbClr val="000000"/>
                </a:solidFill>
              </a:defRPr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2400">
                <a:solidFill>
                  <a:srgbClr val="000000"/>
                </a:solidFill>
              </a:defRPr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800"/>
              <a:buChar char="■"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963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BB3C-6A2B-4702-A525-143E20ADD4B9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0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B6782-4573-4648-B357-E64D812585A7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2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C7E27-DDD7-482A-A2C5-7FB8A119838C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6C9D2-28DC-4958-8CD7-07226D0B6DED}" type="datetime1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5B5-AB73-4996-9319-4C6AE070DD59}" type="datetime1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FCDF-1CE4-46C5-95A7-10D11223549F}" type="datetime1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E616-CA0E-42CB-92B8-988F2EE4CDE3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8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F5A8D-B06A-4A9B-917C-61DFBABDFE45}" type="datetime1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8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4FABD-FCC8-4BAA-B7EC-124CCC658B7B}" type="datetime1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90444-5A16-4BE1-939F-735ECE64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hiwut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consent?utm_source=unsplash&amp;utm_medium=referral&amp;utm_content=creditCopyTex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o.gl/13Ss1p" TargetMode="External"/><Relationship Id="rId5" Type="http://schemas.openxmlformats.org/officeDocument/2006/relationships/hyperlink" Target="https://creativecommons.org/licenses/by-sa/2.0/" TargetMode="External"/><Relationship Id="rId4" Type="http://schemas.openxmlformats.org/officeDocument/2006/relationships/hyperlink" Target="https://www.flickr.com/photos/stuart_spivack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210" y="1122363"/>
            <a:ext cx="10671824" cy="2387600"/>
          </a:xfrm>
        </p:spPr>
        <p:txBody>
          <a:bodyPr>
            <a:normAutofit/>
          </a:bodyPr>
          <a:lstStyle/>
          <a:p>
            <a:r>
              <a:rPr lang="en-US" sz="6400" dirty="0">
                <a:latin typeface="Alegreya" panose="00000500000000000000" pitchFamily="2" charset="0"/>
              </a:rPr>
              <a:t>Ethics in Machine Learning</a:t>
            </a:r>
            <a:endParaRPr lang="en-US" b="1" spc="300" dirty="0">
              <a:latin typeface="Alegreya Sans SC Medium" panose="000006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legreya Sans" panose="00000500000000000000" pitchFamily="50" charset="0"/>
              </a:rPr>
              <a:t>Michael D. Ekstrand</a:t>
            </a:r>
          </a:p>
          <a:p>
            <a:r>
              <a:rPr lang="en-US" dirty="0">
                <a:latin typeface="Alegreya Sans" panose="00000500000000000000" pitchFamily="50" charset="0"/>
              </a:rPr>
              <a:t>December 3,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C0403-799D-4D33-A242-FB19B858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he People and Information Research Team logo, a stylized pirate treasure map with the team name to the right." title="People and Information Research Team">
            <a:extLst>
              <a:ext uri="{FF2B5EF4-FFF2-40B4-BE49-F238E27FC236}">
                <a16:creationId xmlns:a16="http://schemas.microsoft.com/office/drawing/2014/main" id="{5994FC50-694D-4EA7-BA82-FAF6E21174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470" y="4902329"/>
            <a:ext cx="2214550" cy="1015663"/>
          </a:xfrm>
          <a:prstGeom prst="rect">
            <a:avLst/>
          </a:prstGeom>
        </p:spPr>
      </p:pic>
      <p:pic>
        <p:nvPicPr>
          <p:cNvPr id="6" name="Picture 5" descr="The Boise State 'B' logo and Boise State University wordmark." title="Boise State Universit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458" y="5081022"/>
            <a:ext cx="4421352" cy="6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8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0727D8-4571-4003-A95B-E137D23F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Is This An Ethical Task?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B59D8-8986-4A82-AE7A-F1E0F609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2" descr="https://upload.wikimedia.org/wikipedia/commons/4/4b/Blackjack_board.JPG">
            <a:extLst>
              <a:ext uri="{FF2B5EF4-FFF2-40B4-BE49-F238E27FC236}">
                <a16:creationId xmlns:a16="http://schemas.microsoft.com/office/drawing/2014/main" id="{22ABDBF4-95A8-4F9F-8798-C433DD1724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5707" y="1825625"/>
            <a:ext cx="58005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8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0727D8-4571-4003-A95B-E137D23F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Is This A Sensical Task?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B59D8-8986-4A82-AE7A-F1E0F609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E5CEF-5BC7-4208-A6D4-9D410C5F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8687" cy="4351338"/>
          </a:xfrm>
        </p:spPr>
        <p:txBody>
          <a:bodyPr/>
          <a:lstStyle/>
          <a:p>
            <a:r>
              <a:rPr lang="en-US" dirty="0"/>
              <a:t>Does trying to predict Y from X make any sense?</a:t>
            </a:r>
          </a:p>
          <a:p>
            <a:r>
              <a:rPr lang="en-US" dirty="0"/>
              <a:t>Is it a category error?</a:t>
            </a:r>
          </a:p>
          <a:p>
            <a:r>
              <a:rPr lang="en-US" dirty="0"/>
              <a:t>What does it assume about X, Y, and their relationship?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Facial crime prediction:</a:t>
            </a:r>
          </a:p>
          <a:p>
            <a:r>
              <a:rPr lang="en-US" dirty="0"/>
              <a:t>Assumes crime is an intrinsic trait rather than an action or behavior</a:t>
            </a:r>
          </a:p>
          <a:p>
            <a:r>
              <a:rPr lang="en-US" dirty="0"/>
              <a:t>Assumes crime is appropriately labeled</a:t>
            </a:r>
          </a:p>
        </p:txBody>
      </p:sp>
      <p:pic>
        <p:nvPicPr>
          <p:cNvPr id="1026" name="Picture 2" descr="https://upload.wikimedia.org/wikipedia/commons/1/17/1895-Dictionary-Phrenolog.png">
            <a:extLst>
              <a:ext uri="{FF2B5EF4-FFF2-40B4-BE49-F238E27FC236}">
                <a16:creationId xmlns:a16="http://schemas.microsoft.com/office/drawing/2014/main" id="{ABB91348-E15A-4D35-8D1F-95A15417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4350" y="0"/>
            <a:ext cx="4057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66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0727D8-4571-4003-A95B-E137D23F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Is This An Ethical Goal?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B59D8-8986-4A82-AE7A-F1E0F609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0566220-0AA0-4D48-9CA7-0156CED2B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27973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56449-007A-4653-86B6-36CF853E6524}"/>
              </a:ext>
            </a:extLst>
          </p:cNvPr>
          <p:cNvSpPr txBox="1"/>
          <p:nvPr/>
        </p:nvSpPr>
        <p:spPr>
          <a:xfrm>
            <a:off x="838200" y="4970422"/>
            <a:ext cx="10515600" cy="129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Fundamental task: matchmaking — no problems there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Matchmaking objective: get people to buy more stuff by making them lose</a:t>
            </a:r>
          </a:p>
        </p:txBody>
      </p:sp>
    </p:spTree>
    <p:extLst>
      <p:ext uri="{BB962C8B-B14F-4D97-AF65-F5344CB8AC3E}">
        <p14:creationId xmlns:p14="http://schemas.microsoft.com/office/powerpoint/2010/main" val="224505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E376-9AE9-4242-A0A5-CFE3E595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Action: Assess Task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AD277-0BDE-4C60-B38B-62DFAB34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the task is ethical</a:t>
            </a:r>
          </a:p>
          <a:p>
            <a:r>
              <a:rPr lang="en-US" dirty="0"/>
              <a:t>Make sure the objective is appropriate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Once you have an ethical task</a:t>
            </a:r>
            <a:r>
              <a:rPr lang="en-US" dirty="0"/>
              <a:t>, we can think about next steps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Monitoring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F07E7-0740-49A3-ADE9-4272ECD4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03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AFA0-E435-4BBA-B142-9F6B4136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Is This Data Ethically Collected?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526F0-FBDA-48D8-AAB7-3EAA65963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did it come from?</a:t>
            </a:r>
          </a:p>
          <a:p>
            <a:r>
              <a:rPr lang="en-US" dirty="0"/>
              <a:t>Is there appropriate consent?</a:t>
            </a:r>
          </a:p>
          <a:p>
            <a:r>
              <a:rPr lang="en-US" dirty="0"/>
              <a:t>Is it properly de-identified if necessary?</a:t>
            </a:r>
          </a:p>
          <a:p>
            <a:r>
              <a:rPr lang="en-US" dirty="0"/>
              <a:t>Sampling strategy - who is included in the data?</a:t>
            </a:r>
          </a:p>
          <a:p>
            <a:r>
              <a:rPr lang="en-US" dirty="0"/>
              <a:t>Response bias - who responds / submits data points?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02CA6-3455-4FC6-B1F0-F14D2A56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08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80C67-AC7D-4F8E-97DC-62E3E595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9B2D2-358F-4A93-98D4-3226B3291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53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Research subjects should</a:t>
            </a:r>
          </a:p>
          <a:p>
            <a:r>
              <a:rPr lang="en-US" dirty="0"/>
              <a:t>Be </a:t>
            </a:r>
            <a:r>
              <a:rPr lang="en-US" b="1" dirty="0"/>
              <a:t>informed </a:t>
            </a:r>
            <a:r>
              <a:rPr lang="en-US" dirty="0"/>
              <a:t>about the research</a:t>
            </a:r>
          </a:p>
          <a:p>
            <a:r>
              <a:rPr lang="en-US" dirty="0"/>
              <a:t>In terms they can </a:t>
            </a:r>
            <a:r>
              <a:rPr lang="en-US" b="1" dirty="0"/>
              <a:t>understand</a:t>
            </a:r>
          </a:p>
          <a:p>
            <a:r>
              <a:rPr lang="en-US" dirty="0"/>
              <a:t>So they can </a:t>
            </a:r>
            <a:r>
              <a:rPr lang="en-US" b="1" dirty="0"/>
              <a:t>voluntarily choose</a:t>
            </a:r>
            <a:r>
              <a:rPr lang="en-US" dirty="0"/>
              <a:t> whether </a:t>
            </a:r>
            <a:r>
              <a:rPr lang="en-US"/>
              <a:t>to participate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E85E1-A8F0-4212-B93E-4925672978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934" y="0"/>
            <a:ext cx="4571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7ECF9-529D-4953-B5EA-989ECDD17E91}"/>
              </a:ext>
            </a:extLst>
          </p:cNvPr>
          <p:cNvSpPr txBox="1"/>
          <p:nvPr/>
        </p:nvSpPr>
        <p:spPr>
          <a:xfrm>
            <a:off x="440575" y="6176963"/>
            <a:ext cx="457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Photo by </a:t>
            </a:r>
            <a:r>
              <a:rPr lang="en-US" sz="1400" i="1" dirty="0">
                <a:hlinkClick r:id="rId3"/>
              </a:rPr>
              <a:t>Philipp Wüthrich</a:t>
            </a:r>
            <a:r>
              <a:rPr lang="en-US" sz="1400" i="1" dirty="0"/>
              <a:t> on </a:t>
            </a:r>
            <a:r>
              <a:rPr lang="en-US" sz="1400" i="1" dirty="0" err="1">
                <a:hlinkClick r:id="rId4"/>
              </a:rPr>
              <a:t>Unsplash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58169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9379-FAF6-440E-9AA3-34CDD1F5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Is This Data Responsibly Coded?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D812-2A15-479A-B5AA-3B2C6EBF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the data recorded?</a:t>
            </a:r>
          </a:p>
          <a:p>
            <a:r>
              <a:rPr lang="en-US" dirty="0"/>
              <a:t>Who decided the codebook?</a:t>
            </a:r>
          </a:p>
          <a:p>
            <a:r>
              <a:rPr lang="en-US" dirty="0"/>
              <a:t>Does data encoding respect the human subjects?</a:t>
            </a:r>
          </a:p>
          <a:p>
            <a:r>
              <a:rPr lang="en-US" dirty="0"/>
              <a:t>Do people have a right to inspect or correct their data?</a:t>
            </a:r>
          </a:p>
          <a:p>
            <a:pPr lvl="1"/>
            <a:r>
              <a:rPr lang="en-US" dirty="0"/>
              <a:t>Required under EU GDPR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2FE81-855E-4338-BE5D-B0000420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58C6-AAAD-4DC4-83F8-CF2FA194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Theory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47ED-B84D-4FAA-802C-8A8F2EFE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labels are </a:t>
            </a:r>
            <a:r>
              <a:rPr lang="en-US" i="1" dirty="0"/>
              <a:t>social constructs</a:t>
            </a:r>
            <a:endParaRPr lang="en-US" dirty="0"/>
          </a:p>
          <a:p>
            <a:pPr lvl="1"/>
            <a:r>
              <a:rPr lang="en-US" dirty="0"/>
              <a:t>Does not mean they are not real</a:t>
            </a:r>
          </a:p>
          <a:p>
            <a:pPr lvl="1"/>
            <a:r>
              <a:rPr lang="en-US" dirty="0"/>
              <a:t>Does mean that their meaning &amp; application is socially determined</a:t>
            </a:r>
          </a:p>
          <a:p>
            <a:pPr lvl="2"/>
            <a:r>
              <a:rPr lang="en-US" dirty="0"/>
              <a:t>Is this a reasonable label to apply?</a:t>
            </a:r>
          </a:p>
          <a:p>
            <a:pPr lvl="2"/>
            <a:r>
              <a:rPr lang="en-US" dirty="0"/>
              <a:t>Who gets to apply the label?</a:t>
            </a:r>
          </a:p>
          <a:p>
            <a:pPr lvl="2"/>
            <a:r>
              <a:rPr lang="en-US" dirty="0"/>
              <a:t>What are the criteria for applying the label</a:t>
            </a:r>
          </a:p>
          <a:p>
            <a:r>
              <a:rPr lang="en-US" dirty="0"/>
              <a:t>Applying the label </a:t>
            </a:r>
            <a:r>
              <a:rPr lang="en-US" i="1" dirty="0"/>
              <a:t>enacts</a:t>
            </a:r>
            <a:r>
              <a:rPr lang="en-US" dirty="0"/>
              <a:t> the label</a:t>
            </a:r>
          </a:p>
          <a:p>
            <a:r>
              <a:rPr lang="en-US" dirty="0"/>
              <a:t>Labels can have biased </a:t>
            </a:r>
            <a:r>
              <a:rPr lang="en-US" i="1" dirty="0"/>
              <a:t>meaning</a:t>
            </a:r>
            <a:r>
              <a:rPr lang="en-US" dirty="0"/>
              <a:t> or </a:t>
            </a:r>
            <a:r>
              <a:rPr lang="en-US" i="1" dirty="0"/>
              <a:t>correlation</a:t>
            </a:r>
          </a:p>
          <a:p>
            <a:pPr lvl="1"/>
            <a:r>
              <a:rPr lang="en-US" dirty="0"/>
              <a:t>E.g. 1: crime labels – what is a crime? Who gets labeled criminal?</a:t>
            </a:r>
          </a:p>
          <a:p>
            <a:pPr lvl="1"/>
            <a:r>
              <a:rPr lang="en-US" dirty="0"/>
              <a:t>E.g. 2: ethnic categories – what are the labels? Who decided?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6FB93-E37B-4992-9AC2-6A189145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86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6645-7D13-4835-9240-675A8DF6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Label?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B985-D1C7-40ED-8158-6F1CF5AB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Self-description</a:t>
            </a:r>
          </a:p>
          <a:p>
            <a:r>
              <a:rPr lang="en-US" dirty="0"/>
              <a:t>Expert (or lay) observation</a:t>
            </a:r>
          </a:p>
          <a:p>
            <a:r>
              <a:rPr lang="en-US" dirty="0"/>
              <a:t>Inference</a:t>
            </a:r>
          </a:p>
          <a:p>
            <a:pPr lvl="1"/>
            <a:r>
              <a:rPr lang="en-US" dirty="0"/>
              <a:t>Facial recognition is biased [</a:t>
            </a:r>
            <a:r>
              <a:rPr lang="en-US" dirty="0" err="1"/>
              <a:t>Buolamwini</a:t>
            </a:r>
            <a:r>
              <a:rPr lang="en-US" dirty="0"/>
              <a:t> &amp; </a:t>
            </a:r>
            <a:r>
              <a:rPr lang="en-US" dirty="0" err="1"/>
              <a:t>Gebru</a:t>
            </a:r>
            <a:r>
              <a:rPr lang="en-US" dirty="0"/>
              <a:t>, 2018]</a:t>
            </a:r>
          </a:p>
          <a:p>
            <a:pPr lvl="1"/>
            <a:r>
              <a:rPr lang="en-US" dirty="0"/>
              <a:t>Gender recognition is problematic [Hamidi, </a:t>
            </a:r>
            <a:r>
              <a:rPr lang="en-US" dirty="0" err="1"/>
              <a:t>Scheuerman</a:t>
            </a:r>
            <a:r>
              <a:rPr lang="en-US" dirty="0"/>
              <a:t>, &amp; Branham, 2018]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AB42D-9BA4-411A-9B8A-5FC9BC92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64DC-14AD-42DC-BC05-587BCEF4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Harms</a:t>
            </a:r>
            <a:br>
              <a:rPr lang="en-US" dirty="0"/>
            </a:br>
            <a:r>
              <a:rPr lang="en-US" sz="2100" dirty="0"/>
              <a:t>Crawford </a:t>
            </a:r>
            <a:r>
              <a:rPr lang="en-US" sz="2100" dirty="0">
                <a:latin typeface="Alegreya SC" panose="00000500000000000000" pitchFamily="2" charset="0"/>
              </a:rPr>
              <a:t>nips 2017</a:t>
            </a:r>
            <a:r>
              <a:rPr lang="en-US" sz="2100" dirty="0"/>
              <a:t> keynote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331E6-3D30-467E-8DD1-8EF3E9CF3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Distributive Harms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686DF-34B4-4AE6-BECC-BF5C58E82A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I harmed by how results or outputs are distributed?</a:t>
            </a:r>
          </a:p>
          <a:p>
            <a:r>
              <a:rPr lang="en-US" dirty="0"/>
              <a:t>Disproportionally not recommended</a:t>
            </a:r>
          </a:p>
          <a:p>
            <a:r>
              <a:rPr lang="en-US" dirty="0"/>
              <a:t>Disproportionally misclassified</a:t>
            </a:r>
          </a:p>
          <a:p>
            <a:r>
              <a:rPr lang="en-US" dirty="0"/>
              <a:t>Lower quality of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B51E6-23A0-4D42-88B3-BD9DDE00C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Representative Harms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F491F-0AC5-4374-8174-63C8430685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I harmed by how the system represents me to itself or others?</a:t>
            </a:r>
          </a:p>
          <a:p>
            <a:r>
              <a:rPr lang="en-US" dirty="0"/>
              <a:t>Misgendering</a:t>
            </a:r>
          </a:p>
          <a:p>
            <a:r>
              <a:rPr lang="en-US" dirty="0"/>
              <a:t>Negatively stereotyped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48A91-8393-48A0-899F-19B4AA53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2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for </a:t>
            </a:r>
            <a:r>
              <a:rPr lang="en-US" dirty="0"/>
              <a:t>Evil</a:t>
            </a:r>
          </a:p>
        </p:txBody>
      </p:sp>
      <p:pic>
        <p:nvPicPr>
          <p:cNvPr id="1026" name="Picture 2" descr="https://upload.wikimedia.org/wikipedia/commons/4/4b/Blackjack_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7537" y="1519787"/>
            <a:ext cx="6696927" cy="502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81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A89EB-F0C5-44EC-AD33-08F97132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16D3-5E76-4184-8CB0-367300BD7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  <a:p>
            <a:r>
              <a:rPr lang="en-US" dirty="0"/>
              <a:t>Response bias</a:t>
            </a:r>
          </a:p>
          <a:p>
            <a:r>
              <a:rPr lang="en-US" dirty="0"/>
              <a:t>Measurement variance</a:t>
            </a:r>
          </a:p>
          <a:p>
            <a:r>
              <a:rPr lang="en-US" dirty="0"/>
              <a:t>Incorrect data coding</a:t>
            </a:r>
          </a:p>
          <a:p>
            <a:r>
              <a:rPr lang="en-US" dirty="0"/>
              <a:t>Mismatch between data and 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07A9B-BC28-4B53-9BF2-AB950929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49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861D-7754-409D-9382-0B0EF3AC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Does Data Match Goal?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EB327-7701-467E-AAF3-32876A6C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291F52-819B-4076-B03B-D7697EB80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our ground truth match our prediction target?</a:t>
            </a:r>
          </a:p>
          <a:p>
            <a:r>
              <a:rPr lang="en-US" dirty="0"/>
              <a:t>Do our predictor features measure what they claim?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E.g. Cathy O’Neil (Twitter, Oct. 5, 2020):</a:t>
            </a:r>
          </a:p>
          <a:p>
            <a:pPr marL="457200" lvl="1" indent="0">
              <a:buNone/>
            </a:pPr>
            <a:r>
              <a:rPr lang="en-US" dirty="0"/>
              <a:t>I will maintain that we do not have crime data, only arrest data and reported crime data, and no sophisticated mathematical techniques can make up for that. </a:t>
            </a:r>
          </a:p>
          <a:p>
            <a:pPr marL="457200" lvl="1" indent="0">
              <a:buNone/>
            </a:pPr>
            <a:r>
              <a:rPr lang="en-US" dirty="0"/>
              <a:t>Ultimately we only predict police, not crime. And police are pretty predictable.</a:t>
            </a:r>
          </a:p>
        </p:txBody>
      </p:sp>
    </p:spTree>
    <p:extLst>
      <p:ext uri="{BB962C8B-B14F-4D97-AF65-F5344CB8AC3E}">
        <p14:creationId xmlns:p14="http://schemas.microsoft.com/office/powerpoint/2010/main" val="330802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A44D-45A2-472B-B282-E32C56F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1209D-E06D-4624-8FD7-B5925C46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Robust, rigorous evaluation</a:t>
            </a:r>
          </a:p>
          <a:p>
            <a:r>
              <a:rPr lang="en-US" dirty="0"/>
              <a:t>Inappropriate evaluation means you don’t understand effectiveness</a:t>
            </a:r>
          </a:p>
          <a:p>
            <a:pPr lvl="1"/>
            <a:r>
              <a:rPr lang="en-US" dirty="0"/>
              <a:t>Can incorrectly weigh costs and benefits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Requires</a:t>
            </a:r>
            <a:r>
              <a:rPr lang="en-US" dirty="0"/>
              <a:t> that data match goal first!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F17B0-D776-4BDD-95D6-E8923454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8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4C56-374A-41B2-9B92-764D9A2C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Does It Work for All People?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CA98-136D-46C8-A12C-7DE71B5C4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work for</a:t>
            </a:r>
          </a:p>
          <a:p>
            <a:pPr lvl="1"/>
            <a:r>
              <a:rPr lang="en-US" dirty="0"/>
              <a:t>All users</a:t>
            </a:r>
          </a:p>
          <a:p>
            <a:pPr lvl="1"/>
            <a:r>
              <a:rPr lang="en-US" dirty="0"/>
              <a:t>All groups of users</a:t>
            </a:r>
          </a:p>
          <a:p>
            <a:pPr lvl="1"/>
            <a:r>
              <a:rPr lang="en-US" dirty="0"/>
              <a:t>Some users better than others</a:t>
            </a:r>
          </a:p>
          <a:p>
            <a:r>
              <a:rPr lang="en-US" dirty="0"/>
              <a:t>How are its effects distributed?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BA9A7-C67B-4B8D-8C37-6A2370CD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9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BD90-7B04-43ED-BFD9-3FBF9E8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Pivot: Aggregates to Fairness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A69E1-011E-4534-B32B-CEF578168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0C955-60AD-4873-9E60-B709A67D2C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Utility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F79A10-E345-4266-BDA0-2EC5DE69B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4F5A4C-A4D9-4681-A96F-E8B2BCCBCF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/>
              <a:t>Who</a:t>
            </a:r>
            <a:r>
              <a:rPr lang="en-US" dirty="0"/>
              <a:t> gets (how much) utility?</a:t>
            </a:r>
          </a:p>
          <a:p>
            <a:pPr lvl="1"/>
            <a:r>
              <a:rPr lang="en-US" dirty="0"/>
              <a:t>Is it equitably distributed?</a:t>
            </a:r>
          </a:p>
          <a:p>
            <a:r>
              <a:rPr lang="en-US" dirty="0"/>
              <a:t>Accurate (or not) </a:t>
            </a:r>
            <a:r>
              <a:rPr lang="en-US" b="1" dirty="0"/>
              <a:t>for who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be individual or group-based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92F7A-4336-4BAD-9684-89B4CDFE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9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DB12-046B-40EC-8B86-7C13C433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fair?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DCE47-5AD7-4347-A9AC-4589A0B26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Individual Fairness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72E880-1E27-4E90-96D6-6EA41C9508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I get treated in accordance with my merit?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12637F-A572-418E-9619-8595ED545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Group Fairness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A4BFA8-8B07-4BC8-B228-D193111CAE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Does my group get treated comparably to other groups?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F32F3-B789-4FDC-A3F9-C4EAD8B3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71062-89CE-47C8-90A9-1597B02781E5}"/>
              </a:ext>
            </a:extLst>
          </p:cNvPr>
          <p:cNvSpPr txBox="1"/>
          <p:nvPr/>
        </p:nvSpPr>
        <p:spPr>
          <a:xfrm>
            <a:off x="685800" y="4800600"/>
            <a:ext cx="1022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Often incompatible [</a:t>
            </a:r>
            <a:r>
              <a:rPr lang="en-US" sz="2400" dirty="0" err="1"/>
              <a:t>Friedler</a:t>
            </a:r>
            <a:r>
              <a:rPr lang="en-US" sz="2400" dirty="0"/>
              <a:t>, </a:t>
            </a:r>
            <a:r>
              <a:rPr lang="en-US" sz="2400" dirty="0" err="1"/>
              <a:t>Scheidegger</a:t>
            </a:r>
            <a:r>
              <a:rPr lang="en-US" sz="2400" dirty="0"/>
              <a:t>, and </a:t>
            </a:r>
            <a:r>
              <a:rPr lang="en-US" sz="2400" dirty="0" err="1"/>
              <a:t>Venkatasubramanian</a:t>
            </a:r>
            <a:r>
              <a:rPr lang="en-US" sz="2400" dirty="0"/>
              <a:t>, 2016]</a:t>
            </a:r>
          </a:p>
        </p:txBody>
      </p:sp>
    </p:spTree>
    <p:extLst>
      <p:ext uri="{BB962C8B-B14F-4D97-AF65-F5344CB8AC3E}">
        <p14:creationId xmlns:p14="http://schemas.microsoft.com/office/powerpoint/2010/main" val="18266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70BC-DE37-460D-9F05-8D187E6D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(Group) (Un)Fairness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5D699-CD69-47FA-9148-32B62E834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Disparate Treatment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Explicitly treat one group differently from another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Disparate Impact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Decisions systematically impact one group more than another</a:t>
            </a:r>
          </a:p>
          <a:p>
            <a:pPr marL="457200" lvl="1" indent="0">
              <a:buNone/>
            </a:pPr>
            <a:r>
              <a:rPr lang="en-US" dirty="0"/>
              <a:t>Example: fraud detector claims higher likelihood of fraud for one ethnic group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Disparate Mistreatment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One group systematically experiences more error than another</a:t>
            </a:r>
          </a:p>
          <a:p>
            <a:pPr marL="457200" lvl="1" indent="0">
              <a:buNone/>
            </a:pPr>
            <a:r>
              <a:rPr lang="en-US" dirty="0"/>
              <a:t>Example: fraud detector erroneously finds fraud more frequently for one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678F9-01FC-4537-8D61-757C56D5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7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Where does </a:t>
            </a:r>
            <a:r>
              <a:rPr lang="en-US" dirty="0"/>
              <a:t>Bias</a:t>
            </a:r>
            <a:r>
              <a:rPr lang="en" dirty="0"/>
              <a:t> Come From?</a:t>
            </a:r>
            <a:br>
              <a:rPr lang="en" dirty="0"/>
            </a:br>
            <a:r>
              <a:rPr lang="en" sz="2800" dirty="0"/>
              <a:t>[</a:t>
            </a:r>
            <a:r>
              <a:rPr lang="en-US" sz="2800" dirty="0"/>
              <a:t>Ekstrand et al. SIGIR 2019 tutorial]</a:t>
            </a:r>
            <a:endParaRPr dirty="0"/>
          </a:p>
        </p:txBody>
      </p:sp>
      <p:sp>
        <p:nvSpPr>
          <p:cNvPr id="17" name="Google Shape;343;p50">
            <a:extLst>
              <a:ext uri="{FF2B5EF4-FFF2-40B4-BE49-F238E27FC236}">
                <a16:creationId xmlns:a16="http://schemas.microsoft.com/office/drawing/2014/main" id="{E229B9FD-A6AE-42DE-B422-5ECFA1419AD8}"/>
              </a:ext>
            </a:extLst>
          </p:cNvPr>
          <p:cNvSpPr/>
          <p:nvPr/>
        </p:nvSpPr>
        <p:spPr>
          <a:xfrm>
            <a:off x="3594833" y="1950200"/>
            <a:ext cx="1144400" cy="1478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Source</a:t>
            </a:r>
            <a:endParaRPr sz="2400"/>
          </a:p>
          <a:p>
            <a:pPr algn="ctr"/>
            <a:r>
              <a:rPr lang="en" sz="2400"/>
              <a:t>Data</a:t>
            </a:r>
            <a:endParaRPr sz="2400"/>
          </a:p>
        </p:txBody>
      </p:sp>
      <p:sp>
        <p:nvSpPr>
          <p:cNvPr id="18" name="Google Shape;344;p50">
            <a:extLst>
              <a:ext uri="{FF2B5EF4-FFF2-40B4-BE49-F238E27FC236}">
                <a16:creationId xmlns:a16="http://schemas.microsoft.com/office/drawing/2014/main" id="{D8547412-57A9-43B1-8C7F-17ABD08FF9F3}"/>
              </a:ext>
            </a:extLst>
          </p:cNvPr>
          <p:cNvSpPr/>
          <p:nvPr/>
        </p:nvSpPr>
        <p:spPr>
          <a:xfrm>
            <a:off x="826767" y="1989734"/>
            <a:ext cx="1426866" cy="139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World</a:t>
            </a:r>
            <a:endParaRPr sz="2400" dirty="0"/>
          </a:p>
        </p:txBody>
      </p:sp>
      <p:sp>
        <p:nvSpPr>
          <p:cNvPr id="19" name="Google Shape;345;p50">
            <a:extLst>
              <a:ext uri="{FF2B5EF4-FFF2-40B4-BE49-F238E27FC236}">
                <a16:creationId xmlns:a16="http://schemas.microsoft.com/office/drawing/2014/main" id="{E8EF816E-0A7D-4F6A-B758-29AE9A70C659}"/>
              </a:ext>
            </a:extLst>
          </p:cNvPr>
          <p:cNvSpPr/>
          <p:nvPr/>
        </p:nvSpPr>
        <p:spPr>
          <a:xfrm>
            <a:off x="6004684" y="1992667"/>
            <a:ext cx="1854933" cy="1393867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Model and</a:t>
            </a:r>
            <a:endParaRPr sz="2400"/>
          </a:p>
          <a:p>
            <a:pPr algn="ctr"/>
            <a:r>
              <a:rPr lang="en" sz="2400"/>
              <a:t>Training</a:t>
            </a:r>
            <a:endParaRPr sz="2400"/>
          </a:p>
        </p:txBody>
      </p:sp>
      <p:sp>
        <p:nvSpPr>
          <p:cNvPr id="20" name="Google Shape;346;p50">
            <a:extLst>
              <a:ext uri="{FF2B5EF4-FFF2-40B4-BE49-F238E27FC236}">
                <a16:creationId xmlns:a16="http://schemas.microsoft.com/office/drawing/2014/main" id="{70079C85-C03D-4BE4-86BD-281587EDD5BE}"/>
              </a:ext>
            </a:extLst>
          </p:cNvPr>
          <p:cNvSpPr/>
          <p:nvPr/>
        </p:nvSpPr>
        <p:spPr>
          <a:xfrm>
            <a:off x="9327667" y="4727434"/>
            <a:ext cx="2035167" cy="593567"/>
          </a:xfrm>
          <a:prstGeom prst="flowChartInputOutpu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Results</a:t>
            </a:r>
            <a:endParaRPr sz="2400"/>
          </a:p>
        </p:txBody>
      </p:sp>
      <p:sp>
        <p:nvSpPr>
          <p:cNvPr id="21" name="Google Shape;347;p50">
            <a:extLst>
              <a:ext uri="{FF2B5EF4-FFF2-40B4-BE49-F238E27FC236}">
                <a16:creationId xmlns:a16="http://schemas.microsoft.com/office/drawing/2014/main" id="{753ECB86-56DE-4F4A-8890-7DD9D9A5FA78}"/>
              </a:ext>
            </a:extLst>
          </p:cNvPr>
          <p:cNvSpPr/>
          <p:nvPr/>
        </p:nvSpPr>
        <p:spPr>
          <a:xfrm>
            <a:off x="6518767" y="5676151"/>
            <a:ext cx="826800" cy="763600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Google Shape;348;p50">
            <a:extLst>
              <a:ext uri="{FF2B5EF4-FFF2-40B4-BE49-F238E27FC236}">
                <a16:creationId xmlns:a16="http://schemas.microsoft.com/office/drawing/2014/main" id="{A1ABD283-7888-4BD4-95F2-5D872990E7CA}"/>
              </a:ext>
            </a:extLst>
          </p:cNvPr>
          <p:cNvSpPr/>
          <p:nvPr/>
        </p:nvSpPr>
        <p:spPr>
          <a:xfrm>
            <a:off x="5417476" y="4080867"/>
            <a:ext cx="3114250" cy="900967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Evaluation</a:t>
            </a:r>
            <a:endParaRPr sz="2400"/>
          </a:p>
        </p:txBody>
      </p:sp>
      <p:cxnSp>
        <p:nvCxnSpPr>
          <p:cNvPr id="23" name="Google Shape;349;p50">
            <a:extLst>
              <a:ext uri="{FF2B5EF4-FFF2-40B4-BE49-F238E27FC236}">
                <a16:creationId xmlns:a16="http://schemas.microsoft.com/office/drawing/2014/main" id="{A7EBF6ED-78F1-4E34-B185-E67B27C4DA44}"/>
              </a:ext>
            </a:extLst>
          </p:cNvPr>
          <p:cNvCxnSpPr>
            <a:cxnSpLocks/>
            <a:stCxn id="17" idx="4"/>
            <a:endCxn id="22" idx="1"/>
          </p:cNvCxnSpPr>
          <p:nvPr/>
        </p:nvCxnSpPr>
        <p:spPr>
          <a:xfrm>
            <a:off x="4739233" y="2689600"/>
            <a:ext cx="678243" cy="184175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350;p50">
            <a:extLst>
              <a:ext uri="{FF2B5EF4-FFF2-40B4-BE49-F238E27FC236}">
                <a16:creationId xmlns:a16="http://schemas.microsoft.com/office/drawing/2014/main" id="{EE46E86A-4173-4093-BC8E-862084097E13}"/>
              </a:ext>
            </a:extLst>
          </p:cNvPr>
          <p:cNvCxnSpPr>
            <a:cxnSpLocks/>
            <a:stCxn id="20" idx="2"/>
            <a:endCxn id="22" idx="3"/>
          </p:cNvCxnSpPr>
          <p:nvPr/>
        </p:nvCxnSpPr>
        <p:spPr>
          <a:xfrm rot="10800000">
            <a:off x="8531726" y="4531352"/>
            <a:ext cx="999458" cy="49286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351;p50">
            <a:extLst>
              <a:ext uri="{FF2B5EF4-FFF2-40B4-BE49-F238E27FC236}">
                <a16:creationId xmlns:a16="http://schemas.microsoft.com/office/drawing/2014/main" id="{F2529500-29FA-40FB-9BBB-67CB401EA404}"/>
              </a:ext>
            </a:extLst>
          </p:cNvPr>
          <p:cNvCxnSpPr>
            <a:stCxn id="20" idx="4"/>
            <a:endCxn id="21" idx="6"/>
          </p:cNvCxnSpPr>
          <p:nvPr/>
        </p:nvCxnSpPr>
        <p:spPr>
          <a:xfrm rot="5400000">
            <a:off x="8477051" y="4189600"/>
            <a:ext cx="736800" cy="29996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352;p50">
            <a:extLst>
              <a:ext uri="{FF2B5EF4-FFF2-40B4-BE49-F238E27FC236}">
                <a16:creationId xmlns:a16="http://schemas.microsoft.com/office/drawing/2014/main" id="{7A70730B-8DEC-4D04-9CC3-C511205D31A0}"/>
              </a:ext>
            </a:extLst>
          </p:cNvPr>
          <p:cNvCxnSpPr>
            <a:cxnSpLocks/>
            <a:stCxn id="21" idx="2"/>
            <a:endCxn id="18" idx="4"/>
          </p:cNvCxnSpPr>
          <p:nvPr/>
        </p:nvCxnSpPr>
        <p:spPr>
          <a:xfrm rot="10800000">
            <a:off x="1540201" y="3386535"/>
            <a:ext cx="4978567" cy="2671417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353;p50">
            <a:extLst>
              <a:ext uri="{FF2B5EF4-FFF2-40B4-BE49-F238E27FC236}">
                <a16:creationId xmlns:a16="http://schemas.microsoft.com/office/drawing/2014/main" id="{3C8D4DDA-1531-4BF7-B310-56D4477CD566}"/>
              </a:ext>
            </a:extLst>
          </p:cNvPr>
          <p:cNvCxnSpPr>
            <a:stCxn id="17" idx="4"/>
            <a:endCxn id="19" idx="1"/>
          </p:cNvCxnSpPr>
          <p:nvPr/>
        </p:nvCxnSpPr>
        <p:spPr>
          <a:xfrm>
            <a:off x="4739233" y="2689600"/>
            <a:ext cx="1265600" cy="800"/>
          </a:xfrm>
          <a:prstGeom prst="bent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354;p50">
            <a:extLst>
              <a:ext uri="{FF2B5EF4-FFF2-40B4-BE49-F238E27FC236}">
                <a16:creationId xmlns:a16="http://schemas.microsoft.com/office/drawing/2014/main" id="{E7BDAD00-5B94-4E7C-B83B-61D202EB95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859617" y="2689600"/>
            <a:ext cx="2485600" cy="20380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355;p50">
            <a:extLst>
              <a:ext uri="{FF2B5EF4-FFF2-40B4-BE49-F238E27FC236}">
                <a16:creationId xmlns:a16="http://schemas.microsoft.com/office/drawing/2014/main" id="{5B26DC27-E6B9-4063-8143-DCD9733AD545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>
          <a:xfrm>
            <a:off x="2253633" y="2688134"/>
            <a:ext cx="1341200" cy="146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35022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Unfairness in the world</a:t>
            </a:r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Different group sizes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Naive modeling learns more accurate predictions for majority group</a:t>
            </a:r>
            <a:endParaRPr dirty="0"/>
          </a:p>
          <a:p>
            <a:r>
              <a:rPr lang="en" dirty="0"/>
              <a:t>Historical and ongoing discrimination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Produces ‘unnatural’ distributions, e.g. redlining in the U.S. skews location, housing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Oppression skews social position, socioeconomic status, education, etc.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Arises from policy, practice, or both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Effects propagate after official practice ends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913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Unfairness in models</a:t>
            </a:r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Using sensitive information (e.g. race) directly + adversely</a:t>
            </a:r>
            <a:endParaRPr/>
          </a:p>
          <a:p>
            <a:r>
              <a:rPr lang="en"/>
              <a:t>Algorithm optimization eliminates “noise”, which might constitute the signal for some groups of users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Unfairness is </a:t>
            </a:r>
            <a:r>
              <a:rPr lang="en" i="1"/>
              <a:t>usually</a:t>
            </a:r>
            <a:r>
              <a:rPr lang="en"/>
              <a:t> an emergent property of data + model.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195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Ethical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data collected ethically?</a:t>
            </a:r>
          </a:p>
          <a:p>
            <a:r>
              <a:rPr lang="en-US" dirty="0"/>
              <a:t>Does the output discriminate?</a:t>
            </a:r>
          </a:p>
          <a:p>
            <a:r>
              <a:rPr lang="en-US" dirty="0"/>
              <a:t>Is the system intended to harm?</a:t>
            </a:r>
          </a:p>
          <a:p>
            <a:r>
              <a:rPr lang="en-US" dirty="0"/>
              <a:t>Can the system be misused to harm?</a:t>
            </a:r>
          </a:p>
          <a:p>
            <a:r>
              <a:rPr lang="en-US" dirty="0"/>
              <a:t>Does it perpetuate harmful stereotypes?</a:t>
            </a:r>
          </a:p>
          <a:p>
            <a:r>
              <a:rPr lang="en-US" dirty="0"/>
              <a:t>Who receives benefit?</a:t>
            </a:r>
          </a:p>
          <a:p>
            <a:r>
              <a:rPr lang="en-US" dirty="0"/>
              <a:t>Who pays costs?</a:t>
            </a:r>
          </a:p>
        </p:txBody>
      </p:sp>
    </p:spTree>
    <p:extLst>
      <p:ext uri="{BB962C8B-B14F-4D97-AF65-F5344CB8AC3E}">
        <p14:creationId xmlns:p14="http://schemas.microsoft.com/office/powerpoint/2010/main" val="2233113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Unfairness in evaluations</a:t>
            </a:r>
            <a:endParaRPr dirty="0"/>
          </a:p>
        </p:txBody>
      </p:sp>
      <p:sp>
        <p:nvSpPr>
          <p:cNvPr id="379" name="Google Shape;379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Definition of Success - who is it good for, and how is that measured?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Who decided this? To whom are they accountable?</a:t>
            </a:r>
            <a:endParaRPr/>
          </a:p>
          <a:p>
            <a:r>
              <a:rPr lang="en"/>
              <a:t>How are relevant subgroups measured and aggregated in evaluation?</a:t>
            </a:r>
            <a:endParaRPr/>
          </a:p>
          <a:p>
            <a:r>
              <a:rPr lang="en"/>
              <a:t>All the data issues apply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892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Unfairness in response</a:t>
            </a:r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Humans + computers do not compose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Does model output skew human response differently?</a:t>
            </a:r>
            <a:endParaRPr/>
          </a:p>
          <a:p>
            <a:r>
              <a:rPr lang="en"/>
              <a:t>Social factors can skew response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Community support for loan repayment, making court dates</a:t>
            </a:r>
            <a:endParaRPr/>
          </a:p>
          <a:p>
            <a:r>
              <a:rPr lang="en"/>
              <a:t>Response feeds into next round’s training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Affects subsequent data collection too!</a:t>
            </a:r>
            <a:endParaRPr/>
          </a:p>
          <a:p>
            <a:r>
              <a:rPr lang="en"/>
              <a:t>Response affects the world (e.g. incarceration rates &amp; distribution, finance access and its effects)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3334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9856-23C8-44FC-94DC-30A7E027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Are Components Appropriate?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53507A-43C9-45E9-B4AF-954097FFB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be biased</a:t>
            </a:r>
          </a:p>
          <a:p>
            <a:r>
              <a:rPr lang="en-US" dirty="0"/>
              <a:t>Data suitable for one purpose may not be suitable for </a:t>
            </a:r>
            <a:r>
              <a:rPr lang="en-US" dirty="0" err="1"/>
              <a:t>antoher</a:t>
            </a:r>
            <a:endParaRPr lang="en-US" dirty="0"/>
          </a:p>
          <a:p>
            <a:r>
              <a:rPr lang="en-US" dirty="0"/>
              <a:t>Transfer learning and pre-trained models can embed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063C2-3934-4149-B27C-4D8CAD0B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7328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ull-color photo of a plate of fajitas." title="Fajitas">
            <a:extLst>
              <a:ext uri="{FF2B5EF4-FFF2-40B4-BE49-F238E27FC236}">
                <a16:creationId xmlns:a16="http://schemas.microsoft.com/office/drawing/2014/main" id="{57A1C7F2-BED4-443C-B544-E10B6F8C18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0" y="1"/>
            <a:ext cx="12187010" cy="6815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DE341-692A-4551-A480-9FBEBBE30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990" y="6477305"/>
            <a:ext cx="12192000" cy="376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8D832-6B02-4313-8334-5B13F1C54E46}"/>
              </a:ext>
            </a:extLst>
          </p:cNvPr>
          <p:cNvSpPr txBox="1"/>
          <p:nvPr/>
        </p:nvSpPr>
        <p:spPr>
          <a:xfrm>
            <a:off x="5782390" y="6515578"/>
            <a:ext cx="42539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i="1"/>
              <a:t>Fajitas</a:t>
            </a:r>
            <a:r>
              <a:rPr lang="en-US" sz="1350"/>
              <a:t>, by </a:t>
            </a:r>
            <a:r>
              <a:rPr lang="en-US" sz="1350" err="1">
                <a:hlinkClick r:id="rId4"/>
              </a:rPr>
              <a:t>stu_spivack</a:t>
            </a:r>
            <a:r>
              <a:rPr lang="en-US" sz="1350"/>
              <a:t>. </a:t>
            </a:r>
            <a:r>
              <a:rPr lang="en-US" sz="1350">
                <a:hlinkClick r:id="rId5"/>
              </a:rPr>
              <a:t>CC-BY-SA 2.0</a:t>
            </a:r>
            <a:r>
              <a:rPr lang="en-US" sz="1350"/>
              <a:t>.</a:t>
            </a:r>
            <a:endParaRPr lang="en-US" sz="1350" i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7CD9B-D9C1-4E8A-A219-BF3F4C422758}"/>
              </a:ext>
            </a:extLst>
          </p:cNvPr>
          <p:cNvSpPr txBox="1"/>
          <p:nvPr/>
        </p:nvSpPr>
        <p:spPr>
          <a:xfrm>
            <a:off x="2149637" y="6515578"/>
            <a:ext cx="42539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Robyn Speer; </a:t>
            </a:r>
            <a:r>
              <a:rPr lang="en-US" sz="1350" dirty="0">
                <a:hlinkClick r:id="rId6" tooltip="Article on Word2Vec recommendations"/>
              </a:rPr>
              <a:t>https://goo.gl/13Ss1p</a:t>
            </a:r>
            <a:r>
              <a:rPr lang="en-US" sz="135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4792-5391-455D-8C97-11A84DC5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9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embeddings learns word relationships</a:t>
            </a:r>
          </a:p>
          <a:p>
            <a:pPr lvl="1"/>
            <a:r>
              <a:rPr lang="en-US" dirty="0"/>
              <a:t>From use in text</a:t>
            </a:r>
          </a:p>
          <a:p>
            <a:r>
              <a:rPr lang="en-US" dirty="0"/>
              <a:t>Human-generated text has many relationships</a:t>
            </a:r>
          </a:p>
          <a:p>
            <a:r>
              <a:rPr lang="en-US" dirty="0"/>
              <a:t>Some of those we might not want…</a:t>
            </a:r>
          </a:p>
          <a:p>
            <a:pPr lvl="1"/>
            <a:r>
              <a:rPr lang="en-US" dirty="0"/>
              <a:t>Derogatory racialized language</a:t>
            </a:r>
          </a:p>
          <a:p>
            <a:pPr lvl="1"/>
            <a:r>
              <a:rPr lang="en-US" dirty="0"/>
              <a:t>Gender stereotypes</a:t>
            </a:r>
          </a:p>
          <a:p>
            <a:r>
              <a:rPr lang="en-US" dirty="0"/>
              <a:t>Embedding code isn’t racist, but the learned model can be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i="1" dirty="0"/>
              <a:t>What happens when using Word2Vec to screen resumes?</a:t>
            </a:r>
          </a:p>
        </p:txBody>
      </p:sp>
    </p:spTree>
    <p:extLst>
      <p:ext uri="{BB962C8B-B14F-4D97-AF65-F5344CB8AC3E}">
        <p14:creationId xmlns:p14="http://schemas.microsoft.com/office/powerpoint/2010/main" val="153226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20D8-C973-49C0-B8DA-1F4F47DB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What Are The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A595-C1C1-456B-B530-1E081B34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effects – what happens when the system is deployed?</a:t>
            </a:r>
          </a:p>
          <a:p>
            <a:pPr lvl="1"/>
            <a:r>
              <a:rPr lang="en-US" dirty="0"/>
              <a:t>E.g.: statistical modeling of loan risk can improve access to credit</a:t>
            </a:r>
          </a:p>
          <a:p>
            <a:r>
              <a:rPr lang="en-US" dirty="0"/>
              <a:t>Indirect effects – what behaviors does it change/incentivize?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94AEE-0EFD-4BC5-AE31-A7B0C9A0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76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Pitfalls of </a:t>
            </a:r>
            <a:r>
              <a:rPr lang="en-US" dirty="0"/>
              <a:t>Ethics</a:t>
            </a:r>
            <a:endParaRPr dirty="0"/>
          </a:p>
        </p:txBody>
      </p:sp>
      <p:sp>
        <p:nvSpPr>
          <p:cNvPr id="625" name="Google Shape;625;p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667"/>
              <a:t>Selbst et al. identify 5 </a:t>
            </a:r>
            <a:r>
              <a:rPr lang="en" sz="2667" i="1"/>
              <a:t>abstraction traps</a:t>
            </a:r>
            <a:r>
              <a:rPr lang="en" sz="2667"/>
              <a:t>:</a:t>
            </a:r>
            <a:endParaRPr sz="2667"/>
          </a:p>
          <a:p>
            <a:pPr indent="-474121">
              <a:spcBef>
                <a:spcPts val="2133"/>
              </a:spcBef>
              <a:buSzPts val="2000"/>
            </a:pPr>
            <a:r>
              <a:rPr lang="en" sz="2667"/>
              <a:t>Framing - isolating technical components from their surrounding sociotechnical contexts and human response</a:t>
            </a:r>
            <a:endParaRPr sz="2667"/>
          </a:p>
          <a:p>
            <a:pPr indent="-474121">
              <a:buSzPts val="2000"/>
            </a:pPr>
            <a:r>
              <a:rPr lang="en" sz="2667"/>
              <a:t>Portability - assuming equivalence between social contexts</a:t>
            </a:r>
            <a:endParaRPr sz="2667"/>
          </a:p>
          <a:p>
            <a:pPr indent="-474121">
              <a:buSzPts val="2000"/>
            </a:pPr>
            <a:r>
              <a:rPr lang="en" sz="2667"/>
              <a:t>Formalism - assuming operationalizations can fully capture social concepts</a:t>
            </a:r>
            <a:endParaRPr sz="2667"/>
          </a:p>
          <a:p>
            <a:pPr indent="-474121">
              <a:buSzPts val="2000"/>
            </a:pPr>
            <a:r>
              <a:rPr lang="en" sz="2667"/>
              <a:t>Ripple Effect - overlooking changes to the social system that arise from introducing or modifying technology</a:t>
            </a:r>
            <a:endParaRPr sz="2667"/>
          </a:p>
          <a:p>
            <a:pPr indent="-474121">
              <a:buSzPts val="2000"/>
            </a:pPr>
            <a:r>
              <a:rPr lang="en" sz="2667"/>
              <a:t>Solutionism - assuming technology is the best (or even a good) solution</a:t>
            </a:r>
            <a:endParaRPr sz="2667"/>
          </a:p>
        </p:txBody>
      </p:sp>
      <p:sp>
        <p:nvSpPr>
          <p:cNvPr id="626" name="Google Shape;626;p78"/>
          <p:cNvSpPr txBox="1">
            <a:spLocks noGrp="1"/>
          </p:cNvSpPr>
          <p:nvPr>
            <p:ph type="body" idx="1"/>
          </p:nvPr>
        </p:nvSpPr>
        <p:spPr>
          <a:xfrm>
            <a:off x="0" y="6271500"/>
            <a:ext cx="12192000" cy="5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r">
              <a:spcAft>
                <a:spcPts val="2133"/>
              </a:spcAft>
              <a:buNone/>
            </a:pPr>
            <a:r>
              <a:rPr lang="en" sz="1333"/>
              <a:t>A Selbst, d boyd, S Friedler, S Venkatasubramanian, J Vertesi. Fairness and Abstraction in Sociotechnical Systems. 2019</a:t>
            </a:r>
            <a:endParaRPr sz="1333"/>
          </a:p>
        </p:txBody>
      </p:sp>
    </p:spTree>
    <p:extLst>
      <p:ext uri="{BB962C8B-B14F-4D97-AF65-F5344CB8AC3E}">
        <p14:creationId xmlns:p14="http://schemas.microsoft.com/office/powerpoint/2010/main" val="3978977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C9CEEF-9206-4EB6-8D08-9A97D0D0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Final Answer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507D7-B05A-4F4A-B4E4-848494477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isn’t “an answer” to bias, fairness, or ethics.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Selbst</a:t>
            </a:r>
            <a:r>
              <a:rPr lang="en-US" dirty="0"/>
              <a:t> et al., The Formalism Trap:</a:t>
            </a:r>
          </a:p>
          <a:p>
            <a:pPr marL="457200" lvl="1" indent="0">
              <a:buNone/>
            </a:pPr>
            <a:r>
              <a:rPr lang="en-US" dirty="0"/>
              <a:t>Failure to account for the full meaning of social concepts such as fairness, which can be procedural, contextual, and contestable, and cannot be resolved through mathematical formalisms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01D9-5889-4D46-A812-FA89DCC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0075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753E-3236-4CBE-9801-C3281EF1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in US Federal Funding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0F913-095E-41BA-B006-A55102C2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Common Rule</a:t>
            </a:r>
            <a:r>
              <a:rPr lang="en-US" dirty="0"/>
              <a:t> regulates federally-funded human subjects research</a:t>
            </a:r>
          </a:p>
          <a:p>
            <a:r>
              <a:rPr lang="en-US" dirty="0"/>
              <a:t>Organizations must have an </a:t>
            </a:r>
            <a:r>
              <a:rPr lang="en-US" b="1" dirty="0"/>
              <a:t>Institutional Review Board</a:t>
            </a:r>
            <a:r>
              <a:rPr lang="en-US" dirty="0"/>
              <a:t> (IRB)</a:t>
            </a:r>
          </a:p>
          <a:p>
            <a:r>
              <a:rPr lang="en-US" dirty="0"/>
              <a:t>IRB must approve human subjects research</a:t>
            </a:r>
          </a:p>
          <a:p>
            <a:pPr lvl="1"/>
            <a:r>
              <a:rPr lang="en-US" dirty="0"/>
              <a:t>Uses Belmont principles</a:t>
            </a:r>
          </a:p>
          <a:p>
            <a:pPr lvl="1"/>
            <a:r>
              <a:rPr lang="en-US" dirty="0"/>
              <a:t>Reviews consent procedures, analysis, etc.</a:t>
            </a:r>
          </a:p>
          <a:p>
            <a:pPr lvl="1"/>
            <a:r>
              <a:rPr lang="en-US" dirty="0"/>
              <a:t>Weighs risks and benefits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IRB approval does not mean something is ethical.</a:t>
            </a:r>
          </a:p>
        </p:txBody>
      </p:sp>
    </p:spTree>
    <p:extLst>
      <p:ext uri="{BB962C8B-B14F-4D97-AF65-F5344CB8AC3E}">
        <p14:creationId xmlns:p14="http://schemas.microsoft.com/office/powerpoint/2010/main" val="2315303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9401-54F8-4C3F-AA40-6EFA3FB1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C94C0-42BC-4A15-AE31-B8E2CEC3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U.S. Common Rule:</a:t>
            </a:r>
          </a:p>
          <a:p>
            <a:r>
              <a:rPr lang="en-US" i="1" dirty="0"/>
              <a:t>Human subject</a:t>
            </a:r>
            <a:r>
              <a:rPr lang="en-US" dirty="0"/>
              <a:t> means a living individual about whom an investigator (whether professional or student) conducting research: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Obtains information or biospecimens through intervention or interaction with the individual, and uses, studies, or analyzes the information or biospecimens; or</a:t>
            </a:r>
          </a:p>
          <a:p>
            <a:pPr lvl="1"/>
            <a:r>
              <a:rPr lang="en-US" dirty="0"/>
              <a:t>(ii) Obtains, uses, studies, analyzes, or generates identifiable private information or identifiable biospecimens.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2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6BBB-8B1B-4B2D-BEE2-53C5407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 Code of Ethics</a:t>
            </a:r>
            <a:br>
              <a:rPr lang="en-US" dirty="0"/>
            </a:br>
            <a:r>
              <a:rPr lang="en-US" sz="2800" dirty="0"/>
              <a:t>§1 General Ethical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F9C6-7DC7-42FC-9BAA-1EFBEA59E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i="1" dirty="0"/>
              <a:t>A computing professional should ….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Contribute to society and to human well-being, acknowledging that all people are stakeholders in computing.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Avoid harm.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Be honest and trustworthy.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Be fair and take action not to discriminate.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Respect the work required to produce new ideas, inventions, creative works, and computing artifacts.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Respect privacy.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Honor confidentiality.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13579-F42D-457A-8755-0CEC92F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18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DD1B-6049-4634-8EAF-EDE8B194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C849-23DA-4935-8214-92F0B5297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406" y="1825625"/>
            <a:ext cx="903039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Ethics</a:t>
            </a:r>
            <a:r>
              <a:rPr lang="en-US" dirty="0"/>
              <a:t> is about doing the right thing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Compliance</a:t>
            </a:r>
            <a:r>
              <a:rPr lang="en-US" dirty="0"/>
              <a:t> is about following rules and regulations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Some rules are to enforce a baseline of ethical behavior, but </a:t>
            </a:r>
            <a:r>
              <a:rPr lang="en-US" b="1" dirty="0"/>
              <a:t>compliance is not ethics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9DEB9-D4C7-49B2-91B2-20F9BF96C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723" y="1392049"/>
            <a:ext cx="1620983" cy="1620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DC57F-D476-4ED5-83EB-DBB6CA9EF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723" y="2502358"/>
            <a:ext cx="1620983" cy="1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33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5093-58A8-41F8-BA82-BCFF2A30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2F014-9E87-4684-8095-B6BA523F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how impacts are </a:t>
            </a:r>
            <a:r>
              <a:rPr lang="en-US" b="1" dirty="0"/>
              <a:t>distributed</a:t>
            </a:r>
            <a:r>
              <a:rPr lang="en-US" dirty="0"/>
              <a:t>, not just aggregate impact</a:t>
            </a:r>
          </a:p>
          <a:p>
            <a:pPr lvl="1"/>
            <a:r>
              <a:rPr lang="en-US" dirty="0"/>
              <a:t>Are there winners and losers?</a:t>
            </a:r>
          </a:p>
          <a:p>
            <a:pPr lvl="1"/>
            <a:r>
              <a:rPr lang="en-US" dirty="0"/>
              <a:t>Who gets how much benefit?</a:t>
            </a:r>
          </a:p>
          <a:p>
            <a:r>
              <a:rPr lang="en-US" dirty="0"/>
              <a:t>Identify </a:t>
            </a:r>
            <a:r>
              <a:rPr lang="en-US" b="1" dirty="0"/>
              <a:t>stakeholders</a:t>
            </a:r>
            <a:r>
              <a:rPr lang="en-US" dirty="0"/>
              <a:t> in an application or analysis</a:t>
            </a:r>
          </a:p>
          <a:p>
            <a:pPr lvl="1"/>
            <a:r>
              <a:rPr lang="en-US" dirty="0"/>
              <a:t>What are their impact, ethics, or fairness concerns?</a:t>
            </a:r>
          </a:p>
          <a:p>
            <a:r>
              <a:rPr lang="en-US" dirty="0"/>
              <a:t>Appreciate the </a:t>
            </a:r>
            <a:r>
              <a:rPr lang="en-US" b="1" dirty="0"/>
              <a:t>contextual</a:t>
            </a:r>
            <a:r>
              <a:rPr lang="en-US" dirty="0"/>
              <a:t> and </a:t>
            </a:r>
            <a:r>
              <a:rPr lang="en-US" b="1" dirty="0" err="1"/>
              <a:t>contestible</a:t>
            </a:r>
            <a:r>
              <a:rPr lang="en-US" dirty="0"/>
              <a:t> nature of positive impact</a:t>
            </a:r>
          </a:p>
          <a:p>
            <a:r>
              <a:rPr lang="en-US" dirty="0"/>
              <a:t>Identify and navigate </a:t>
            </a:r>
            <a:r>
              <a:rPr lang="en-US" b="1" dirty="0"/>
              <a:t>tradeoffs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53622-C9B2-47FD-A797-8BE13383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34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be suspicious</a:t>
            </a:r>
          </a:p>
          <a:p>
            <a:r>
              <a:rPr lang="en-US" dirty="0"/>
              <a:t>Audit our models and systems</a:t>
            </a:r>
          </a:p>
          <a:p>
            <a:pPr lvl="1"/>
            <a:r>
              <a:rPr lang="en-US" dirty="0"/>
              <a:t>Regularly and proactively</a:t>
            </a:r>
          </a:p>
          <a:p>
            <a:pPr lvl="1"/>
            <a:r>
              <a:rPr lang="en-US" dirty="0"/>
              <a:t>This is becoming required in some jurisdictions!</a:t>
            </a:r>
          </a:p>
          <a:p>
            <a:r>
              <a:rPr lang="en-US" dirty="0"/>
              <a:t>Look for more/better data</a:t>
            </a:r>
          </a:p>
          <a:p>
            <a:pPr lvl="1"/>
            <a:r>
              <a:rPr lang="en-US" dirty="0"/>
              <a:t>Be cautious of over-surveilling</a:t>
            </a:r>
          </a:p>
          <a:p>
            <a:r>
              <a:rPr lang="en-US" dirty="0"/>
              <a:t>Question our assumptions</a:t>
            </a:r>
          </a:p>
        </p:txBody>
      </p:sp>
    </p:spTree>
    <p:extLst>
      <p:ext uri="{BB962C8B-B14F-4D97-AF65-F5344CB8AC3E}">
        <p14:creationId xmlns:p14="http://schemas.microsoft.com/office/powerpoint/2010/main" val="2361834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World of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409" y="1825625"/>
            <a:ext cx="61026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Ursula Franklin’s 1989 Massey Lectures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Technology is not just artifacts. </a:t>
            </a:r>
          </a:p>
          <a:p>
            <a:r>
              <a:rPr lang="en-US" dirty="0"/>
              <a:t>It is process</a:t>
            </a:r>
          </a:p>
          <a:p>
            <a:r>
              <a:rPr lang="en-US" dirty="0"/>
              <a:t>It affects people</a:t>
            </a:r>
          </a:p>
          <a:p>
            <a:r>
              <a:rPr lang="en-US" dirty="0"/>
              <a:t>It was designed by human action</a:t>
            </a:r>
          </a:p>
          <a:p>
            <a:endParaRPr lang="en-US" dirty="0"/>
          </a:p>
        </p:txBody>
      </p:sp>
      <p:pic>
        <p:nvPicPr>
          <p:cNvPr id="2050" name="Picture 2" descr="Photo of the book cover of The Real World of Technology, Revised Edition, by Ursula M. Franklin." title="The Real World of Techn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2349" y="0"/>
            <a:ext cx="4128516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8"/>
    </mc:Choice>
    <mc:Fallback xmlns="">
      <p:transition spd="slow" advTm="1762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3DF2-103C-4C75-8F3E-4179F5C0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More: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13AB7-F6A9-4326-B167-507B6F4D9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5913" y="1422311"/>
            <a:ext cx="8620173" cy="52024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804CB-30A3-49DD-A51E-AC367F6D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75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F370-3CD0-4100-BEA6-B1435006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More: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98D79-362E-46D9-9D9A-56B15E3C1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765" y="1802877"/>
            <a:ext cx="7618470" cy="42148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CF3E-A809-4B8F-B0BB-0AD957D5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33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3D4F-A79D-4630-8A4A-1DBBBC345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More: Philosophy and Law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71507-F497-4872-B49F-92BDF0226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740" y="1736901"/>
            <a:ext cx="5521204" cy="42365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17BF8-132D-4194-994F-6DA8D2F0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29B6-3277-44C4-882C-0EB5A432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Human Subjects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CA65D-762A-4B2F-8B2D-30956C81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Respect for Persons</a:t>
            </a:r>
          </a:p>
          <a:p>
            <a:pPr lvl="1"/>
            <a:r>
              <a:rPr lang="en-US" dirty="0"/>
              <a:t>Individuals should be treated as autonomous agents</a:t>
            </a:r>
          </a:p>
          <a:p>
            <a:pPr lvl="1"/>
            <a:r>
              <a:rPr lang="en-US" dirty="0"/>
              <a:t>Persons with diminished autonomy are entitled to protection</a:t>
            </a:r>
          </a:p>
          <a:p>
            <a:r>
              <a:rPr lang="en-US" dirty="0"/>
              <a:t>Beneficence</a:t>
            </a:r>
          </a:p>
          <a:p>
            <a:pPr lvl="1"/>
            <a:r>
              <a:rPr lang="en-US" dirty="0"/>
              <a:t>Avoid harm, provide benefit</a:t>
            </a:r>
          </a:p>
          <a:p>
            <a:r>
              <a:rPr lang="en-US" dirty="0"/>
              <a:t>Justice</a:t>
            </a:r>
          </a:p>
          <a:p>
            <a:pPr lvl="1"/>
            <a:r>
              <a:rPr lang="en-US" dirty="0"/>
              <a:t>How are costs and benefits of research distributed?</a:t>
            </a:r>
          </a:p>
          <a:p>
            <a:pPr marL="0" indent="0">
              <a:buNone/>
            </a:pPr>
            <a:r>
              <a:rPr lang="en-US" dirty="0"/>
              <a:t>See the Belmont Report</a:t>
            </a:r>
          </a:p>
        </p:txBody>
      </p:sp>
    </p:spTree>
    <p:extLst>
      <p:ext uri="{BB962C8B-B14F-4D97-AF65-F5344CB8AC3E}">
        <p14:creationId xmlns:p14="http://schemas.microsoft.com/office/powerpoint/2010/main" val="410334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2339-1F4E-47A3-AE32-707712C6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Think About Ethics?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3B8E7-0A0B-468C-B58E-B406B1CD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3188-4A0A-4D39-8B26-80517BF4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6A4E4-5BBA-49F3-AC97-3D516C00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  <a:p>
            <a:pPr lvl="1"/>
            <a:r>
              <a:rPr lang="en-US" dirty="0"/>
              <a:t>Purpose</a:t>
            </a:r>
          </a:p>
          <a:p>
            <a:pPr lvl="1"/>
            <a:r>
              <a:rPr lang="en-US" dirty="0"/>
              <a:t>Impact</a:t>
            </a:r>
          </a:p>
          <a:p>
            <a:pPr lvl="1"/>
            <a:r>
              <a:rPr lang="en-US" dirty="0"/>
              <a:t>Objective Function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Does evaluation reflect stakeholder impact?</a:t>
            </a:r>
          </a:p>
          <a:p>
            <a:pPr lvl="1"/>
            <a:r>
              <a:rPr lang="en-US" dirty="0"/>
              <a:t>Are costs, benefits, impacts fairly distributed?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C77E0-A19D-4945-96DB-366C9A98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5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Stakeholders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4F496-4B86-4FA2-8EA2-1B57192F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Four different people using phones.">
            <a:extLst>
              <a:ext uri="{FF2B5EF4-FFF2-40B4-BE49-F238E27FC236}">
                <a16:creationId xmlns:a16="http://schemas.microsoft.com/office/drawing/2014/main" id="{7DD70D86-9988-4643-AEC4-4BFACB25A8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931" y="2056035"/>
            <a:ext cx="1941388" cy="1350558"/>
          </a:xfrm>
          <a:prstGeom prst="rect">
            <a:avLst/>
          </a:prstGeom>
        </p:spPr>
      </p:pic>
      <p:pic>
        <p:nvPicPr>
          <p:cNvPr id="9" name="Picture 8" descr="A neon sign saying 'Book Store'">
            <a:extLst>
              <a:ext uri="{FF2B5EF4-FFF2-40B4-BE49-F238E27FC236}">
                <a16:creationId xmlns:a16="http://schemas.microsoft.com/office/drawing/2014/main" id="{F91C8389-A38E-4F9F-B7DE-69FA97387D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3197" y="2056035"/>
            <a:ext cx="2045609" cy="1350558"/>
          </a:xfrm>
          <a:prstGeom prst="rect">
            <a:avLst/>
          </a:prstGeom>
        </p:spPr>
      </p:pic>
      <p:pic>
        <p:nvPicPr>
          <p:cNvPr id="11" name="Picture 10" descr="Hands typing on a typewriter.">
            <a:extLst>
              <a:ext uri="{FF2B5EF4-FFF2-40B4-BE49-F238E27FC236}">
                <a16:creationId xmlns:a16="http://schemas.microsoft.com/office/drawing/2014/main" id="{CE8644AC-0168-42EB-84A2-15C3350980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931" y="3752964"/>
            <a:ext cx="1941388" cy="1293935"/>
          </a:xfrm>
          <a:prstGeom prst="rect">
            <a:avLst/>
          </a:prstGeom>
        </p:spPr>
      </p:pic>
      <p:pic>
        <p:nvPicPr>
          <p:cNvPr id="13" name="Picture 12" descr="A group of men standing around a printing press.">
            <a:extLst>
              <a:ext uri="{FF2B5EF4-FFF2-40B4-BE49-F238E27FC236}">
                <a16:creationId xmlns:a16="http://schemas.microsoft.com/office/drawing/2014/main" id="{001B94B6-EAED-4793-8E73-3300915DBD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644" y="3752964"/>
            <a:ext cx="1718712" cy="1293935"/>
          </a:xfrm>
          <a:prstGeom prst="rect">
            <a:avLst/>
          </a:prstGeom>
        </p:spPr>
      </p:pic>
      <p:pic>
        <p:nvPicPr>
          <p:cNvPr id="15" name="Picture 14" descr="A man looking at his phone, with a stock ticker on the computer screen.">
            <a:extLst>
              <a:ext uri="{FF2B5EF4-FFF2-40B4-BE49-F238E27FC236}">
                <a16:creationId xmlns:a16="http://schemas.microsoft.com/office/drawing/2014/main" id="{977AD126-4C3D-4891-8457-6EF8A2E708B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246" y="2078443"/>
            <a:ext cx="1800746" cy="1350559"/>
          </a:xfrm>
          <a:prstGeom prst="rect">
            <a:avLst/>
          </a:prstGeom>
        </p:spPr>
      </p:pic>
      <p:pic>
        <p:nvPicPr>
          <p:cNvPr id="17" name="Picture 16" descr="People walking on a sidewalk in an open plaza.">
            <a:extLst>
              <a:ext uri="{FF2B5EF4-FFF2-40B4-BE49-F238E27FC236}">
                <a16:creationId xmlns:a16="http://schemas.microsoft.com/office/drawing/2014/main" id="{1B36B7A0-6604-4EA4-BA45-5342E9B91B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5612" y="3757062"/>
            <a:ext cx="1807381" cy="12898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49EE39-CD79-43EC-8D97-05A1D0BEA16C}"/>
              </a:ext>
            </a:extLst>
          </p:cNvPr>
          <p:cNvSpPr txBox="1"/>
          <p:nvPr/>
        </p:nvSpPr>
        <p:spPr>
          <a:xfrm>
            <a:off x="2469932" y="5462016"/>
            <a:ext cx="7252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Must identify </a:t>
            </a:r>
            <a:r>
              <a:rPr lang="en-US" sz="2100" i="1" dirty="0"/>
              <a:t>stakeholders</a:t>
            </a:r>
            <a:r>
              <a:rPr lang="en-US" sz="2100" dirty="0"/>
              <a:t> to reason about impact</a:t>
            </a:r>
          </a:p>
        </p:txBody>
      </p:sp>
    </p:spTree>
    <p:extLst>
      <p:ext uri="{BB962C8B-B14F-4D97-AF65-F5344CB8AC3E}">
        <p14:creationId xmlns:p14="http://schemas.microsoft.com/office/powerpoint/2010/main" val="179304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DE3D4-120B-4B14-A59D-E8FBD2DB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Realism</a:t>
            </a:r>
            <a:br>
              <a:rPr lang="en-US" dirty="0"/>
            </a:br>
            <a:r>
              <a:rPr lang="en-US" sz="3200" dirty="0"/>
              <a:t>[Green and Viljoen 2020]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C84A4-F3EF-44B1-B1E9-3413E17C5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Formalism</a:t>
            </a:r>
            <a:r>
              <a:rPr lang="en-US" dirty="0"/>
              <a:t> studies theoretical properties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Realism</a:t>
            </a:r>
            <a:r>
              <a:rPr lang="en-US" dirty="0"/>
              <a:t> studies application, practice, and contextual outcomes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Need to study what the system </a:t>
            </a:r>
            <a:r>
              <a:rPr lang="en-US" i="1" dirty="0"/>
              <a:t>actually</a:t>
            </a:r>
            <a:r>
              <a:rPr lang="en-US" dirty="0"/>
              <a:t> does, not just </a:t>
            </a:r>
            <a:r>
              <a:rPr lang="en-US" i="1" dirty="0"/>
              <a:t>theoretically should do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ED13C-B43F-47AD-A43B-11C9C047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90444-5A16-4BE1-939F-735ECE64CA9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167A46-964F-4744-9E8B-C8FFD692C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86332" y="1"/>
            <a:ext cx="300566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 descr="Bonjour, Monsieur Courbet, by Gustave Corbet, 1854.">
            <a:extLst>
              <a:ext uri="{FF2B5EF4-FFF2-40B4-BE49-F238E27FC236}">
                <a16:creationId xmlns:a16="http://schemas.microsoft.com/office/drawing/2014/main" id="{1E4D5B17-4829-4BCB-9A83-6B17D8B07069}"/>
              </a:ext>
            </a:extLst>
          </p:cNvPr>
          <p:cNvSpPr txBox="1"/>
          <p:nvPr/>
        </p:nvSpPr>
        <p:spPr>
          <a:xfrm>
            <a:off x="7738730" y="1684607"/>
            <a:ext cx="4486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n w="0"/>
              </a:rPr>
              <a:t>Bonjour, Monsieur Courbet</a:t>
            </a:r>
            <a:r>
              <a:rPr lang="en-US" sz="1200" dirty="0">
                <a:ln w="0"/>
              </a:rPr>
              <a:t>. Gustave Corbet, 1854.</a:t>
            </a:r>
            <a:endParaRPr lang="en-US" sz="1200" i="1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419795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SU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Alegreya">
      <a:majorFont>
        <a:latin typeface="Alegreya"/>
        <a:ea typeface=""/>
        <a:cs typeface=""/>
      </a:majorFont>
      <a:minorFont>
        <a:latin typeface="Alegreya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67EEE7-557E-4AF1-81C9-DDFD0CD4D9AE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4464</TotalTime>
  <Words>2477</Words>
  <Application>Microsoft Office PowerPoint</Application>
  <PresentationFormat>Widescreen</PresentationFormat>
  <Paragraphs>340</Paragraphs>
  <Slides>46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Alegreya SC</vt:lpstr>
      <vt:lpstr>Alegreya Sans SC Medium</vt:lpstr>
      <vt:lpstr>Alegreya Sans</vt:lpstr>
      <vt:lpstr>Alegreya</vt:lpstr>
      <vt:lpstr>Office Theme</vt:lpstr>
      <vt:lpstr>Ethics in Machine Learning</vt:lpstr>
      <vt:lpstr>Machine Learning for Evil</vt:lpstr>
      <vt:lpstr>Sample of Ethical Issues</vt:lpstr>
      <vt:lpstr>ACM Code of Ethics §1 General Ethical Principles</vt:lpstr>
      <vt:lpstr>Principles of Human Subjects Ethics</vt:lpstr>
      <vt:lpstr>When Should You Think About Ethics?</vt:lpstr>
      <vt:lpstr>Considering Ethics</vt:lpstr>
      <vt:lpstr>Considering Stakeholders</vt:lpstr>
      <vt:lpstr>Algorithmic Realism [Green and Viljoen 2020]</vt:lpstr>
      <vt:lpstr>Q: Is This An Ethical Task?</vt:lpstr>
      <vt:lpstr>Q: Is This A Sensical Task?</vt:lpstr>
      <vt:lpstr>Q: Is This An Ethical Goal?</vt:lpstr>
      <vt:lpstr>Action: Assess Task Ethics</vt:lpstr>
      <vt:lpstr>Q: Is This Data Ethically Collected?</vt:lpstr>
      <vt:lpstr>Informed Consent</vt:lpstr>
      <vt:lpstr>Q: Is This Data Responsibly Coded?</vt:lpstr>
      <vt:lpstr>Critical Theory of Labels</vt:lpstr>
      <vt:lpstr>How Do We Label?</vt:lpstr>
      <vt:lpstr>Types of Harms Crawford nips 2017 keynote</vt:lpstr>
      <vt:lpstr>Types of Data Problems</vt:lpstr>
      <vt:lpstr>Q: Does Data Match Goal?</vt:lpstr>
      <vt:lpstr>Q: Does It Work?</vt:lpstr>
      <vt:lpstr>Q: Does It Work for All People?</vt:lpstr>
      <vt:lpstr>Pivot: Aggregates to Fairness</vt:lpstr>
      <vt:lpstr>What is fair?</vt:lpstr>
      <vt:lpstr>Defining (Group) (Un)Fairness</vt:lpstr>
      <vt:lpstr>Where does Bias Come From? [Ekstrand et al. SIGIR 2019 tutorial]</vt:lpstr>
      <vt:lpstr>Unfairness in the world</vt:lpstr>
      <vt:lpstr>Unfairness in models</vt:lpstr>
      <vt:lpstr>Unfairness in evaluations</vt:lpstr>
      <vt:lpstr>Unfairness in response</vt:lpstr>
      <vt:lpstr>Q: Are Components Appropriate?</vt:lpstr>
      <vt:lpstr>PowerPoint Presentation</vt:lpstr>
      <vt:lpstr>What Happened?</vt:lpstr>
      <vt:lpstr>Q: What Are The Effects?</vt:lpstr>
      <vt:lpstr>Pitfalls of Ethics</vt:lpstr>
      <vt:lpstr>No Final Answer</vt:lpstr>
      <vt:lpstr>Regulation in US Federal Funding</vt:lpstr>
      <vt:lpstr>Human Subjects</vt:lpstr>
      <vt:lpstr>Compliance</vt:lpstr>
      <vt:lpstr>Takeaways</vt:lpstr>
      <vt:lpstr>What Can We Do?</vt:lpstr>
      <vt:lpstr>The Real World of Technology</vt:lpstr>
      <vt:lpstr>Learning More: Data</vt:lpstr>
      <vt:lpstr>Learning More: Metrics</vt:lpstr>
      <vt:lpstr>Learning More: Philosophy and Law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User, Agent, Subject, Spy: Information Systems for Human Flourishing</dc:title>
  <dc:creator>Michael Ekstrand</dc:creator>
  <cp:lastModifiedBy>Michael Ekstrand</cp:lastModifiedBy>
  <cp:revision>59</cp:revision>
  <dcterms:created xsi:type="dcterms:W3CDTF">2018-11-01T02:44:16Z</dcterms:created>
  <dcterms:modified xsi:type="dcterms:W3CDTF">2020-12-04T02:06:22Z</dcterms:modified>
  <cp:contentStatus/>
</cp:coreProperties>
</file>